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0A1"/>
    <a:srgbClr val="FF8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44139-C8D2-3AB0-331B-DFD29E11F622}" v="1" dt="2024-10-30T08:03:54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Elisabeth Ristad" userId="S::anja.elisabeth.ristad@utdanningsforbundet.no::cdacbe4d-57b8-4b41-ad0f-12ede65ed6e1" providerId="AD" clId="Web-{7F6B0AF8-D316-6AC6-F9B6-343E608E9CD5}"/>
    <pc:docChg chg="addSld modSld">
      <pc:chgData name="Anja Elisabeth Ristad" userId="S::anja.elisabeth.ristad@utdanningsforbundet.no::cdacbe4d-57b8-4b41-ad0f-12ede65ed6e1" providerId="AD" clId="Web-{7F6B0AF8-D316-6AC6-F9B6-343E608E9CD5}" dt="2024-02-06T11:50:05.466" v="12"/>
      <pc:docMkLst>
        <pc:docMk/>
      </pc:docMkLst>
      <pc:sldChg chg="addSp modSp">
        <pc:chgData name="Anja Elisabeth Ristad" userId="S::anja.elisabeth.ristad@utdanningsforbundet.no::cdacbe4d-57b8-4b41-ad0f-12ede65ed6e1" providerId="AD" clId="Web-{7F6B0AF8-D316-6AC6-F9B6-343E608E9CD5}" dt="2024-02-06T11:47:21.389" v="4" actId="14100"/>
        <pc:sldMkLst>
          <pc:docMk/>
          <pc:sldMk cId="4253124984" sldId="256"/>
        </pc:sldMkLst>
        <pc:picChg chg="add mod">
          <ac:chgData name="Anja Elisabeth Ristad" userId="S::anja.elisabeth.ristad@utdanningsforbundet.no::cdacbe4d-57b8-4b41-ad0f-12ede65ed6e1" providerId="AD" clId="Web-{7F6B0AF8-D316-6AC6-F9B6-343E608E9CD5}" dt="2024-02-06T11:47:21.389" v="4" actId="14100"/>
          <ac:picMkLst>
            <pc:docMk/>
            <pc:sldMk cId="4253124984" sldId="256"/>
            <ac:picMk id="4" creationId="{BA1785F5-0824-5E04-6E47-14730A06F0C6}"/>
          </ac:picMkLst>
        </pc:picChg>
      </pc:sldChg>
      <pc:sldChg chg="addSp delSp modSp">
        <pc:chgData name="Anja Elisabeth Ristad" userId="S::anja.elisabeth.ristad@utdanningsforbundet.no::cdacbe4d-57b8-4b41-ad0f-12ede65ed6e1" providerId="AD" clId="Web-{7F6B0AF8-D316-6AC6-F9B6-343E608E9CD5}" dt="2024-02-06T11:48:15.060" v="9" actId="1076"/>
        <pc:sldMkLst>
          <pc:docMk/>
          <pc:sldMk cId="3049077295" sldId="257"/>
        </pc:sldMkLst>
        <pc:spChg chg="del mod">
          <ac:chgData name="Anja Elisabeth Ristad" userId="S::anja.elisabeth.ristad@utdanningsforbundet.no::cdacbe4d-57b8-4b41-ad0f-12ede65ed6e1" providerId="AD" clId="Web-{7F6B0AF8-D316-6AC6-F9B6-343E608E9CD5}" dt="2024-02-06T11:48:05.685" v="6"/>
          <ac:spMkLst>
            <pc:docMk/>
            <pc:sldMk cId="3049077295" sldId="257"/>
            <ac:spMk id="4" creationId="{F9FA59A2-37A3-4824-8BFB-D420705826EB}"/>
          </ac:spMkLst>
        </pc:spChg>
        <pc:picChg chg="add mod ord">
          <ac:chgData name="Anja Elisabeth Ristad" userId="S::anja.elisabeth.ristad@utdanningsforbundet.no::cdacbe4d-57b8-4b41-ad0f-12ede65ed6e1" providerId="AD" clId="Web-{7F6B0AF8-D316-6AC6-F9B6-343E608E9CD5}" dt="2024-02-06T11:48:15.060" v="9" actId="1076"/>
          <ac:picMkLst>
            <pc:docMk/>
            <pc:sldMk cId="3049077295" sldId="257"/>
            <ac:picMk id="5" creationId="{28252A37-513E-9CA3-6F9C-6EA3CB65749F}"/>
          </ac:picMkLst>
        </pc:picChg>
      </pc:sldChg>
      <pc:sldChg chg="addSp delSp modSp">
        <pc:chgData name="Anja Elisabeth Ristad" userId="S::anja.elisabeth.ristad@utdanningsforbundet.no::cdacbe4d-57b8-4b41-ad0f-12ede65ed6e1" providerId="AD" clId="Web-{7F6B0AF8-D316-6AC6-F9B6-343E608E9CD5}" dt="2024-02-06T11:48:50.873" v="10"/>
        <pc:sldMkLst>
          <pc:docMk/>
          <pc:sldMk cId="1115890062" sldId="261"/>
        </pc:sldMkLst>
        <pc:spChg chg="del">
          <ac:chgData name="Anja Elisabeth Ristad" userId="S::anja.elisabeth.ristad@utdanningsforbundet.no::cdacbe4d-57b8-4b41-ad0f-12ede65ed6e1" providerId="AD" clId="Web-{7F6B0AF8-D316-6AC6-F9B6-343E608E9CD5}" dt="2024-02-06T11:48:50.873" v="10"/>
          <ac:spMkLst>
            <pc:docMk/>
            <pc:sldMk cId="1115890062" sldId="261"/>
            <ac:spMk id="4" creationId="{2D5582D3-2BA9-D52B-6B76-9E473DBD4425}"/>
          </ac:spMkLst>
        </pc:spChg>
        <pc:picChg chg="add mod ord">
          <ac:chgData name="Anja Elisabeth Ristad" userId="S::anja.elisabeth.ristad@utdanningsforbundet.no::cdacbe4d-57b8-4b41-ad0f-12ede65ed6e1" providerId="AD" clId="Web-{7F6B0AF8-D316-6AC6-F9B6-343E608E9CD5}" dt="2024-02-06T11:48:50.873" v="10"/>
          <ac:picMkLst>
            <pc:docMk/>
            <pc:sldMk cId="1115890062" sldId="261"/>
            <ac:picMk id="5" creationId="{12984DD2-D54E-F685-29FD-3933B546DF8D}"/>
          </ac:picMkLst>
        </pc:picChg>
      </pc:sldChg>
      <pc:sldChg chg="addSp modSp new">
        <pc:chgData name="Anja Elisabeth Ristad" userId="S::anja.elisabeth.ristad@utdanningsforbundet.no::cdacbe4d-57b8-4b41-ad0f-12ede65ed6e1" providerId="AD" clId="Web-{7F6B0AF8-D316-6AC6-F9B6-343E608E9CD5}" dt="2024-02-06T11:50:05.466" v="12"/>
        <pc:sldMkLst>
          <pc:docMk/>
          <pc:sldMk cId="1861294917" sldId="262"/>
        </pc:sldMkLst>
        <pc:picChg chg="add mod">
          <ac:chgData name="Anja Elisabeth Ristad" userId="S::anja.elisabeth.ristad@utdanningsforbundet.no::cdacbe4d-57b8-4b41-ad0f-12ede65ed6e1" providerId="AD" clId="Web-{7F6B0AF8-D316-6AC6-F9B6-343E608E9CD5}" dt="2024-02-06T11:50:05.466" v="12"/>
          <ac:picMkLst>
            <pc:docMk/>
            <pc:sldMk cId="1861294917" sldId="262"/>
            <ac:picMk id="2" creationId="{971D24FA-AD54-0EE2-C43E-8768F6DB1069}"/>
          </ac:picMkLst>
        </pc:picChg>
      </pc:sldChg>
    </pc:docChg>
  </pc:docChgLst>
  <pc:docChgLst>
    <pc:chgData name="Anja Elisabeth Ristad" userId="S::anja.elisabeth.ristad@utdanningsforbundet.no::cdacbe4d-57b8-4b41-ad0f-12ede65ed6e1" providerId="AD" clId="Web-{FF644139-C8D2-3AB0-331B-DFD29E11F622}"/>
    <pc:docChg chg="sldOrd">
      <pc:chgData name="Anja Elisabeth Ristad" userId="S::anja.elisabeth.ristad@utdanningsforbundet.no::cdacbe4d-57b8-4b41-ad0f-12ede65ed6e1" providerId="AD" clId="Web-{FF644139-C8D2-3AB0-331B-DFD29E11F622}" dt="2024-10-30T08:03:54.581" v="0"/>
      <pc:docMkLst>
        <pc:docMk/>
      </pc:docMkLst>
      <pc:sldChg chg="ord">
        <pc:chgData name="Anja Elisabeth Ristad" userId="S::anja.elisabeth.ristad@utdanningsforbundet.no::cdacbe4d-57b8-4b41-ad0f-12ede65ed6e1" providerId="AD" clId="Web-{FF644139-C8D2-3AB0-331B-DFD29E11F622}" dt="2024-10-30T08:03:54.581" v="0"/>
        <pc:sldMkLst>
          <pc:docMk/>
          <pc:sldMk cId="713089921" sldId="258"/>
        </pc:sldMkLst>
      </pc:sldChg>
    </pc:docChg>
  </pc:docChgLst>
  <pc:docChgLst>
    <pc:chgData name="Anja Elisabeth Ristad" userId="S::anja.elisabeth.ristad@utdanningsforbundet.no::cdacbe4d-57b8-4b41-ad0f-12ede65ed6e1" providerId="AD" clId="Web-{2A44DB0B-C3DA-C5EF-7423-33B8F47AA0E7}"/>
    <pc:docChg chg="modSld sldOrd">
      <pc:chgData name="Anja Elisabeth Ristad" userId="S::anja.elisabeth.ristad@utdanningsforbundet.no::cdacbe4d-57b8-4b41-ad0f-12ede65ed6e1" providerId="AD" clId="Web-{2A44DB0B-C3DA-C5EF-7423-33B8F47AA0E7}" dt="2024-02-06T13:37:32.551" v="16" actId="20577"/>
      <pc:docMkLst>
        <pc:docMk/>
      </pc:docMkLst>
      <pc:sldChg chg="addSp delSp modSp mod setBg">
        <pc:chgData name="Anja Elisabeth Ristad" userId="S::anja.elisabeth.ristad@utdanningsforbundet.no::cdacbe4d-57b8-4b41-ad0f-12ede65ed6e1" providerId="AD" clId="Web-{2A44DB0B-C3DA-C5EF-7423-33B8F47AA0E7}" dt="2024-02-06T11:51:55.915" v="10"/>
        <pc:sldMkLst>
          <pc:docMk/>
          <pc:sldMk cId="713089921" sldId="258"/>
        </pc:sldMkLst>
        <pc:spChg chg="mod">
          <ac:chgData name="Anja Elisabeth Ristad" userId="S::anja.elisabeth.ristad@utdanningsforbundet.no::cdacbe4d-57b8-4b41-ad0f-12ede65ed6e1" providerId="AD" clId="Web-{2A44DB0B-C3DA-C5EF-7423-33B8F47AA0E7}" dt="2024-02-06T11:51:55.915" v="10"/>
          <ac:spMkLst>
            <pc:docMk/>
            <pc:sldMk cId="713089921" sldId="258"/>
            <ac:spMk id="2" creationId="{5947EE93-122A-5651-DBB5-FD305671A3D3}"/>
          </ac:spMkLst>
        </pc:spChg>
        <pc:spChg chg="mod">
          <ac:chgData name="Anja Elisabeth Ristad" userId="S::anja.elisabeth.ristad@utdanningsforbundet.no::cdacbe4d-57b8-4b41-ad0f-12ede65ed6e1" providerId="AD" clId="Web-{2A44DB0B-C3DA-C5EF-7423-33B8F47AA0E7}" dt="2024-02-06T11:51:55.915" v="10"/>
          <ac:spMkLst>
            <pc:docMk/>
            <pc:sldMk cId="713089921" sldId="258"/>
            <ac:spMk id="3" creationId="{4DAE2B41-0DC4-020F-E560-3052282D4B9C}"/>
          </ac:spMkLst>
        </pc:spChg>
        <pc:spChg chg="del">
          <ac:chgData name="Anja Elisabeth Ristad" userId="S::anja.elisabeth.ristad@utdanningsforbundet.no::cdacbe4d-57b8-4b41-ad0f-12ede65ed6e1" providerId="AD" clId="Web-{2A44DB0B-C3DA-C5EF-7423-33B8F47AA0E7}" dt="2024-02-06T11:51:36.977" v="6"/>
          <ac:spMkLst>
            <pc:docMk/>
            <pc:sldMk cId="713089921" sldId="258"/>
            <ac:spMk id="4" creationId="{7F226DA9-BB40-99E8-28EB-752B5408ECC7}"/>
          </ac:spMkLst>
        </pc:spChg>
        <pc:spChg chg="add del">
          <ac:chgData name="Anja Elisabeth Ristad" userId="S::anja.elisabeth.ristad@utdanningsforbundet.no::cdacbe4d-57b8-4b41-ad0f-12ede65ed6e1" providerId="AD" clId="Web-{2A44DB0B-C3DA-C5EF-7423-33B8F47AA0E7}" dt="2024-02-06T11:51:55.915" v="10"/>
          <ac:spMkLst>
            <pc:docMk/>
            <pc:sldMk cId="713089921" sldId="258"/>
            <ac:spMk id="10" creationId="{B95B9BA8-1D69-4796-85F5-B6D0BD52354B}"/>
          </ac:spMkLst>
        </pc:spChg>
        <pc:grpChg chg="add del">
          <ac:chgData name="Anja Elisabeth Ristad" userId="S::anja.elisabeth.ristad@utdanningsforbundet.no::cdacbe4d-57b8-4b41-ad0f-12ede65ed6e1" providerId="AD" clId="Web-{2A44DB0B-C3DA-C5EF-7423-33B8F47AA0E7}" dt="2024-02-06T11:51:55.915" v="10"/>
          <ac:grpSpMkLst>
            <pc:docMk/>
            <pc:sldMk cId="713089921" sldId="258"/>
            <ac:grpSpMk id="12" creationId="{23705FF7-CAB4-430F-A07B-AF2245F17F1C}"/>
          </ac:grpSpMkLst>
        </pc:grpChg>
        <pc:picChg chg="add mod ord">
          <ac:chgData name="Anja Elisabeth Ristad" userId="S::anja.elisabeth.ristad@utdanningsforbundet.no::cdacbe4d-57b8-4b41-ad0f-12ede65ed6e1" providerId="AD" clId="Web-{2A44DB0B-C3DA-C5EF-7423-33B8F47AA0E7}" dt="2024-02-06T11:51:55.915" v="10"/>
          <ac:picMkLst>
            <pc:docMk/>
            <pc:sldMk cId="713089921" sldId="258"/>
            <ac:picMk id="5" creationId="{1483D45A-CB47-5585-4D5F-8B88C749B6A1}"/>
          </ac:picMkLst>
        </pc:picChg>
      </pc:sldChg>
      <pc:sldChg chg="addSp delSp modSp">
        <pc:chgData name="Anja Elisabeth Ristad" userId="S::anja.elisabeth.ristad@utdanningsforbundet.no::cdacbe4d-57b8-4b41-ad0f-12ede65ed6e1" providerId="AD" clId="Web-{2A44DB0B-C3DA-C5EF-7423-33B8F47AA0E7}" dt="2024-02-06T11:52:08.290" v="12" actId="1076"/>
        <pc:sldMkLst>
          <pc:docMk/>
          <pc:sldMk cId="3400034985" sldId="259"/>
        </pc:sldMkLst>
        <pc:spChg chg="del">
          <ac:chgData name="Anja Elisabeth Ristad" userId="S::anja.elisabeth.ristad@utdanningsforbundet.no::cdacbe4d-57b8-4b41-ad0f-12ede65ed6e1" providerId="AD" clId="Web-{2A44DB0B-C3DA-C5EF-7423-33B8F47AA0E7}" dt="2024-02-06T11:52:06.369" v="11"/>
          <ac:spMkLst>
            <pc:docMk/>
            <pc:sldMk cId="3400034985" sldId="259"/>
            <ac:spMk id="4" creationId="{944F121E-133C-4556-9B0C-9B4D0A5271E5}"/>
          </ac:spMkLst>
        </pc:spChg>
        <pc:picChg chg="add mod ord">
          <ac:chgData name="Anja Elisabeth Ristad" userId="S::anja.elisabeth.ristad@utdanningsforbundet.no::cdacbe4d-57b8-4b41-ad0f-12ede65ed6e1" providerId="AD" clId="Web-{2A44DB0B-C3DA-C5EF-7423-33B8F47AA0E7}" dt="2024-02-06T11:52:08.290" v="12" actId="1076"/>
          <ac:picMkLst>
            <pc:docMk/>
            <pc:sldMk cId="3400034985" sldId="259"/>
            <ac:picMk id="5" creationId="{7BBDE32E-5306-FDD9-1527-58DFCBA88FD8}"/>
          </ac:picMkLst>
        </pc:picChg>
      </pc:sldChg>
      <pc:sldChg chg="addSp delSp modSp">
        <pc:chgData name="Anja Elisabeth Ristad" userId="S::anja.elisabeth.ristad@utdanningsforbundet.no::cdacbe4d-57b8-4b41-ad0f-12ede65ed6e1" providerId="AD" clId="Web-{2A44DB0B-C3DA-C5EF-7423-33B8F47AA0E7}" dt="2024-02-06T11:53:51.589" v="14" actId="1076"/>
        <pc:sldMkLst>
          <pc:docMk/>
          <pc:sldMk cId="3669069184" sldId="260"/>
        </pc:sldMkLst>
        <pc:spChg chg="del">
          <ac:chgData name="Anja Elisabeth Ristad" userId="S::anja.elisabeth.ristad@utdanningsforbundet.no::cdacbe4d-57b8-4b41-ad0f-12ede65ed6e1" providerId="AD" clId="Web-{2A44DB0B-C3DA-C5EF-7423-33B8F47AA0E7}" dt="2024-02-06T11:53:48.964" v="13"/>
          <ac:spMkLst>
            <pc:docMk/>
            <pc:sldMk cId="3669069184" sldId="260"/>
            <ac:spMk id="4" creationId="{9CC7431F-CF94-F087-35B4-3CEC2953916B}"/>
          </ac:spMkLst>
        </pc:spChg>
        <pc:picChg chg="add mod ord">
          <ac:chgData name="Anja Elisabeth Ristad" userId="S::anja.elisabeth.ristad@utdanningsforbundet.no::cdacbe4d-57b8-4b41-ad0f-12ede65ed6e1" providerId="AD" clId="Web-{2A44DB0B-C3DA-C5EF-7423-33B8F47AA0E7}" dt="2024-02-06T11:53:51.589" v="14" actId="1076"/>
          <ac:picMkLst>
            <pc:docMk/>
            <pc:sldMk cId="3669069184" sldId="260"/>
            <ac:picMk id="5" creationId="{5E8513B4-51EA-DAC0-AF33-9392752C8510}"/>
          </ac:picMkLst>
        </pc:picChg>
      </pc:sldChg>
      <pc:sldChg chg="modSp">
        <pc:chgData name="Anja Elisabeth Ristad" userId="S::anja.elisabeth.ristad@utdanningsforbundet.no::cdacbe4d-57b8-4b41-ad0f-12ede65ed6e1" providerId="AD" clId="Web-{2A44DB0B-C3DA-C5EF-7423-33B8F47AA0E7}" dt="2024-02-06T13:37:32.551" v="16" actId="20577"/>
        <pc:sldMkLst>
          <pc:docMk/>
          <pc:sldMk cId="1115890062" sldId="261"/>
        </pc:sldMkLst>
        <pc:spChg chg="mod">
          <ac:chgData name="Anja Elisabeth Ristad" userId="S::anja.elisabeth.ristad@utdanningsforbundet.no::cdacbe4d-57b8-4b41-ad0f-12ede65ed6e1" providerId="AD" clId="Web-{2A44DB0B-C3DA-C5EF-7423-33B8F47AA0E7}" dt="2024-02-06T13:37:32.551" v="16" actId="20577"/>
          <ac:spMkLst>
            <pc:docMk/>
            <pc:sldMk cId="1115890062" sldId="261"/>
            <ac:spMk id="3" creationId="{2526DED7-A810-98EF-2378-B7199B0222EA}"/>
          </ac:spMkLst>
        </pc:spChg>
        <pc:picChg chg="mod">
          <ac:chgData name="Anja Elisabeth Ristad" userId="S::anja.elisabeth.ristad@utdanningsforbundet.no::cdacbe4d-57b8-4b41-ad0f-12ede65ed6e1" providerId="AD" clId="Web-{2A44DB0B-C3DA-C5EF-7423-33B8F47AA0E7}" dt="2024-02-06T11:51:04.633" v="5" actId="1076"/>
          <ac:picMkLst>
            <pc:docMk/>
            <pc:sldMk cId="1115890062" sldId="261"/>
            <ac:picMk id="5" creationId="{12984DD2-D54E-F685-29FD-3933B546DF8D}"/>
          </ac:picMkLst>
        </pc:picChg>
      </pc:sldChg>
      <pc:sldChg chg="modSp mod ord setBg">
        <pc:chgData name="Anja Elisabeth Ristad" userId="S::anja.elisabeth.ristad@utdanningsforbundet.no::cdacbe4d-57b8-4b41-ad0f-12ede65ed6e1" providerId="AD" clId="Web-{2A44DB0B-C3DA-C5EF-7423-33B8F47AA0E7}" dt="2024-02-06T11:50:55.711" v="3" actId="1076"/>
        <pc:sldMkLst>
          <pc:docMk/>
          <pc:sldMk cId="1861294917" sldId="262"/>
        </pc:sldMkLst>
        <pc:picChg chg="mod">
          <ac:chgData name="Anja Elisabeth Ristad" userId="S::anja.elisabeth.ristad@utdanningsforbundet.no::cdacbe4d-57b8-4b41-ad0f-12ede65ed6e1" providerId="AD" clId="Web-{2A44DB0B-C3DA-C5EF-7423-33B8F47AA0E7}" dt="2024-02-06T11:50:55.711" v="3" actId="1076"/>
          <ac:picMkLst>
            <pc:docMk/>
            <pc:sldMk cId="1861294917" sldId="262"/>
            <ac:picMk id="2" creationId="{971D24FA-AD54-0EE2-C43E-8768F6DB1069}"/>
          </ac:picMkLst>
        </pc:picChg>
      </pc:sldChg>
    </pc:docChg>
  </pc:docChgLst>
  <pc:docChgLst>
    <pc:chgData name="Anja Elisabeth Ristad" userId="S::anja.elisabeth.ristad@utdanningsforbundet.no::cdacbe4d-57b8-4b41-ad0f-12ede65ed6e1" providerId="AD" clId="Web-{C3E0DD6A-FD4F-4F8F-B21B-0A71370A63E7}"/>
    <pc:docChg chg="addSld delSld modSld">
      <pc:chgData name="Anja Elisabeth Ristad" userId="S::anja.elisabeth.ristad@utdanningsforbundet.no::cdacbe4d-57b8-4b41-ad0f-12ede65ed6e1" providerId="AD" clId="Web-{C3E0DD6A-FD4F-4F8F-B21B-0A71370A63E7}" dt="2024-02-06T11:28:25.763" v="302" actId="20577"/>
      <pc:docMkLst>
        <pc:docMk/>
      </pc:docMkLst>
      <pc:sldChg chg="mod setBg">
        <pc:chgData name="Anja Elisabeth Ristad" userId="S::anja.elisabeth.ristad@utdanningsforbundet.no::cdacbe4d-57b8-4b41-ad0f-12ede65ed6e1" providerId="AD" clId="Web-{C3E0DD6A-FD4F-4F8F-B21B-0A71370A63E7}" dt="2024-02-06T10:52:23.580" v="11"/>
        <pc:sldMkLst>
          <pc:docMk/>
          <pc:sldMk cId="4253124984" sldId="256"/>
        </pc:sldMkLst>
      </pc:sldChg>
      <pc:sldChg chg="new">
        <pc:chgData name="Anja Elisabeth Ristad" userId="S::anja.elisabeth.ristad@utdanningsforbundet.no::cdacbe4d-57b8-4b41-ad0f-12ede65ed6e1" providerId="AD" clId="Web-{C3E0DD6A-FD4F-4F8F-B21B-0A71370A63E7}" dt="2024-02-06T10:50:30.079" v="3"/>
        <pc:sldMkLst>
          <pc:docMk/>
          <pc:sldMk cId="447182698" sldId="257"/>
        </pc:sldMkLst>
      </pc:sldChg>
      <pc:sldChg chg="new del">
        <pc:chgData name="Anja Elisabeth Ristad" userId="S::anja.elisabeth.ristad@utdanningsforbundet.no::cdacbe4d-57b8-4b41-ad0f-12ede65ed6e1" providerId="AD" clId="Web-{C3E0DD6A-FD4F-4F8F-B21B-0A71370A63E7}" dt="2024-02-06T10:47:43.064" v="1"/>
        <pc:sldMkLst>
          <pc:docMk/>
          <pc:sldMk cId="2200583419" sldId="257"/>
        </pc:sldMkLst>
      </pc:sldChg>
      <pc:sldChg chg="modSp new mod setBg">
        <pc:chgData name="Anja Elisabeth Ristad" userId="S::anja.elisabeth.ristad@utdanningsforbundet.no::cdacbe4d-57b8-4b41-ad0f-12ede65ed6e1" providerId="AD" clId="Web-{C3E0DD6A-FD4F-4F8F-B21B-0A71370A63E7}" dt="2024-02-06T11:04:28.917" v="79" actId="20577"/>
        <pc:sldMkLst>
          <pc:docMk/>
          <pc:sldMk cId="3049077295" sldId="257"/>
        </pc:sldMkLst>
        <pc:spChg chg="mod">
          <ac:chgData name="Anja Elisabeth Ristad" userId="S::anja.elisabeth.ristad@utdanningsforbundet.no::cdacbe4d-57b8-4b41-ad0f-12ede65ed6e1" providerId="AD" clId="Web-{C3E0DD6A-FD4F-4F8F-B21B-0A71370A63E7}" dt="2024-02-06T10:54:50.379" v="23" actId="20577"/>
          <ac:spMkLst>
            <pc:docMk/>
            <pc:sldMk cId="3049077295" sldId="257"/>
            <ac:spMk id="2" creationId="{9128674C-EF45-4ED6-9F43-9BFB6DB417E0}"/>
          </ac:spMkLst>
        </pc:spChg>
        <pc:spChg chg="mod">
          <ac:chgData name="Anja Elisabeth Ristad" userId="S::anja.elisabeth.ristad@utdanningsforbundet.no::cdacbe4d-57b8-4b41-ad0f-12ede65ed6e1" providerId="AD" clId="Web-{C3E0DD6A-FD4F-4F8F-B21B-0A71370A63E7}" dt="2024-02-06T11:04:28.917" v="79" actId="20577"/>
          <ac:spMkLst>
            <pc:docMk/>
            <pc:sldMk cId="3049077295" sldId="257"/>
            <ac:spMk id="3" creationId="{CBF49B02-7725-3796-7C14-B71BF86A3DD3}"/>
          </ac:spMkLst>
        </pc:spChg>
      </pc:sldChg>
      <pc:sldChg chg="modSp del mod setBg">
        <pc:chgData name="Anja Elisabeth Ristad" userId="S::anja.elisabeth.ristad@utdanningsforbundet.no::cdacbe4d-57b8-4b41-ad0f-12ede65ed6e1" providerId="AD" clId="Web-{C3E0DD6A-FD4F-4F8F-B21B-0A71370A63E7}" dt="2024-02-06T10:52:02.502" v="9"/>
        <pc:sldMkLst>
          <pc:docMk/>
          <pc:sldMk cId="3949608853" sldId="257"/>
        </pc:sldMkLst>
        <pc:spChg chg="mod">
          <ac:chgData name="Anja Elisabeth Ristad" userId="S::anja.elisabeth.ristad@utdanningsforbundet.no::cdacbe4d-57b8-4b41-ad0f-12ede65ed6e1" providerId="AD" clId="Web-{C3E0DD6A-FD4F-4F8F-B21B-0A71370A63E7}" dt="2024-02-06T10:51:22.283" v="8" actId="20577"/>
          <ac:spMkLst>
            <pc:docMk/>
            <pc:sldMk cId="3949608853" sldId="257"/>
            <ac:spMk id="2" creationId="{A644A8C1-D4AC-C95D-DAE6-FFC8DCCE567E}"/>
          </ac:spMkLst>
        </pc:spChg>
      </pc:sldChg>
      <pc:sldChg chg="del">
        <pc:chgData name="Anja Elisabeth Ristad" userId="S::anja.elisabeth.ristad@utdanningsforbundet.no::cdacbe4d-57b8-4b41-ad0f-12ede65ed6e1" providerId="AD" clId="Web-{C3E0DD6A-FD4F-4F8F-B21B-0A71370A63E7}" dt="2024-02-06T10:50:37.673" v="4"/>
        <pc:sldMkLst>
          <pc:docMk/>
          <pc:sldMk cId="447182698" sldId="258"/>
        </pc:sldMkLst>
      </pc:sldChg>
      <pc:sldChg chg="modSp new mod setBg">
        <pc:chgData name="Anja Elisabeth Ristad" userId="S::anja.elisabeth.ristad@utdanningsforbundet.no::cdacbe4d-57b8-4b41-ad0f-12ede65ed6e1" providerId="AD" clId="Web-{C3E0DD6A-FD4F-4F8F-B21B-0A71370A63E7}" dt="2024-02-06T11:08:42.827" v="145" actId="20577"/>
        <pc:sldMkLst>
          <pc:docMk/>
          <pc:sldMk cId="713089921" sldId="258"/>
        </pc:sldMkLst>
        <pc:spChg chg="mod">
          <ac:chgData name="Anja Elisabeth Ristad" userId="S::anja.elisabeth.ristad@utdanningsforbundet.no::cdacbe4d-57b8-4b41-ad0f-12ede65ed6e1" providerId="AD" clId="Web-{C3E0DD6A-FD4F-4F8F-B21B-0A71370A63E7}" dt="2024-02-06T11:04:51.043" v="88" actId="20577"/>
          <ac:spMkLst>
            <pc:docMk/>
            <pc:sldMk cId="713089921" sldId="258"/>
            <ac:spMk id="2" creationId="{5947EE93-122A-5651-DBB5-FD305671A3D3}"/>
          </ac:spMkLst>
        </pc:spChg>
        <pc:spChg chg="mod">
          <ac:chgData name="Anja Elisabeth Ristad" userId="S::anja.elisabeth.ristad@utdanningsforbundet.no::cdacbe4d-57b8-4b41-ad0f-12ede65ed6e1" providerId="AD" clId="Web-{C3E0DD6A-FD4F-4F8F-B21B-0A71370A63E7}" dt="2024-02-06T11:08:42.827" v="145" actId="20577"/>
          <ac:spMkLst>
            <pc:docMk/>
            <pc:sldMk cId="713089921" sldId="258"/>
            <ac:spMk id="3" creationId="{4DAE2B41-0DC4-020F-E560-3052282D4B9C}"/>
          </ac:spMkLst>
        </pc:spChg>
      </pc:sldChg>
      <pc:sldChg chg="modSp new mod setBg">
        <pc:chgData name="Anja Elisabeth Ristad" userId="S::anja.elisabeth.ristad@utdanningsforbundet.no::cdacbe4d-57b8-4b41-ad0f-12ede65ed6e1" providerId="AD" clId="Web-{C3E0DD6A-FD4F-4F8F-B21B-0A71370A63E7}" dt="2024-02-06T11:11:48.079" v="192" actId="20577"/>
        <pc:sldMkLst>
          <pc:docMk/>
          <pc:sldMk cId="3400034985" sldId="259"/>
        </pc:sldMkLst>
        <pc:spChg chg="mod">
          <ac:chgData name="Anja Elisabeth Ristad" userId="S::anja.elisabeth.ristad@utdanningsforbundet.no::cdacbe4d-57b8-4b41-ad0f-12ede65ed6e1" providerId="AD" clId="Web-{C3E0DD6A-FD4F-4F8F-B21B-0A71370A63E7}" dt="2024-02-06T11:09:11.155" v="154" actId="20577"/>
          <ac:spMkLst>
            <pc:docMk/>
            <pc:sldMk cId="3400034985" sldId="259"/>
            <ac:spMk id="2" creationId="{6EF7FB69-3B6D-7865-D9FA-77274E26F0D1}"/>
          </ac:spMkLst>
        </pc:spChg>
        <pc:spChg chg="mod">
          <ac:chgData name="Anja Elisabeth Ristad" userId="S::anja.elisabeth.ristad@utdanningsforbundet.no::cdacbe4d-57b8-4b41-ad0f-12ede65ed6e1" providerId="AD" clId="Web-{C3E0DD6A-FD4F-4F8F-B21B-0A71370A63E7}" dt="2024-02-06T11:11:48.079" v="192" actId="20577"/>
          <ac:spMkLst>
            <pc:docMk/>
            <pc:sldMk cId="3400034985" sldId="259"/>
            <ac:spMk id="3" creationId="{8307A73A-ED7C-86E7-D988-83B027948987}"/>
          </ac:spMkLst>
        </pc:spChg>
      </pc:sldChg>
      <pc:sldChg chg="modSp new mod setBg">
        <pc:chgData name="Anja Elisabeth Ristad" userId="S::anja.elisabeth.ristad@utdanningsforbundet.no::cdacbe4d-57b8-4b41-ad0f-12ede65ed6e1" providerId="AD" clId="Web-{C3E0DD6A-FD4F-4F8F-B21B-0A71370A63E7}" dt="2024-02-06T11:15:35.613" v="243" actId="20577"/>
        <pc:sldMkLst>
          <pc:docMk/>
          <pc:sldMk cId="3669069184" sldId="260"/>
        </pc:sldMkLst>
        <pc:spChg chg="mod">
          <ac:chgData name="Anja Elisabeth Ristad" userId="S::anja.elisabeth.ristad@utdanningsforbundet.no::cdacbe4d-57b8-4b41-ad0f-12ede65ed6e1" providerId="AD" clId="Web-{C3E0DD6A-FD4F-4F8F-B21B-0A71370A63E7}" dt="2024-02-06T11:12:31.798" v="199" actId="20577"/>
          <ac:spMkLst>
            <pc:docMk/>
            <pc:sldMk cId="3669069184" sldId="260"/>
            <ac:spMk id="2" creationId="{7C031173-CB2C-D542-DC97-6C75BC311D51}"/>
          </ac:spMkLst>
        </pc:spChg>
        <pc:spChg chg="mod">
          <ac:chgData name="Anja Elisabeth Ristad" userId="S::anja.elisabeth.ristad@utdanningsforbundet.no::cdacbe4d-57b8-4b41-ad0f-12ede65ed6e1" providerId="AD" clId="Web-{C3E0DD6A-FD4F-4F8F-B21B-0A71370A63E7}" dt="2024-02-06T11:15:35.613" v="243" actId="20577"/>
          <ac:spMkLst>
            <pc:docMk/>
            <pc:sldMk cId="3669069184" sldId="260"/>
            <ac:spMk id="3" creationId="{301D32B9-086F-FE15-1140-AD83CE88FEB1}"/>
          </ac:spMkLst>
        </pc:spChg>
      </pc:sldChg>
      <pc:sldChg chg="modSp new mod setBg">
        <pc:chgData name="Anja Elisabeth Ristad" userId="S::anja.elisabeth.ristad@utdanningsforbundet.no::cdacbe4d-57b8-4b41-ad0f-12ede65ed6e1" providerId="AD" clId="Web-{C3E0DD6A-FD4F-4F8F-B21B-0A71370A63E7}" dt="2024-02-06T11:28:25.763" v="302" actId="20577"/>
        <pc:sldMkLst>
          <pc:docMk/>
          <pc:sldMk cId="1115890062" sldId="261"/>
        </pc:sldMkLst>
        <pc:spChg chg="mod">
          <ac:chgData name="Anja Elisabeth Ristad" userId="S::anja.elisabeth.ristad@utdanningsforbundet.no::cdacbe4d-57b8-4b41-ad0f-12ede65ed6e1" providerId="AD" clId="Web-{C3E0DD6A-FD4F-4F8F-B21B-0A71370A63E7}" dt="2024-02-06T11:15:54.144" v="250" actId="20577"/>
          <ac:spMkLst>
            <pc:docMk/>
            <pc:sldMk cId="1115890062" sldId="261"/>
            <ac:spMk id="2" creationId="{7905B60A-3BD9-5A2D-B805-64D9A7DE9650}"/>
          </ac:spMkLst>
        </pc:spChg>
        <pc:spChg chg="mod">
          <ac:chgData name="Anja Elisabeth Ristad" userId="S::anja.elisabeth.ristad@utdanningsforbundet.no::cdacbe4d-57b8-4b41-ad0f-12ede65ed6e1" providerId="AD" clId="Web-{C3E0DD6A-FD4F-4F8F-B21B-0A71370A63E7}" dt="2024-02-06T11:28:25.763" v="302" actId="20577"/>
          <ac:spMkLst>
            <pc:docMk/>
            <pc:sldMk cId="1115890062" sldId="261"/>
            <ac:spMk id="3" creationId="{2526DED7-A810-98EF-2378-B7199B0222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 descr="Et bilde som inneholder tekst, Font, plakat, design&#10;&#10;Automatisk generert beskrivelse">
            <a:extLst>
              <a:ext uri="{FF2B5EF4-FFF2-40B4-BE49-F238E27FC236}">
                <a16:creationId xmlns:a16="http://schemas.microsoft.com/office/drawing/2014/main" id="{BA1785F5-0824-5E04-6E47-14730A06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01111"/>
            <a:ext cx="9143999" cy="56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28674C-EF45-4ED6-9F43-9BFB6DB4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8C00"/>
                </a:solidFill>
                <a:cs typeface="Calibri Light"/>
              </a:rPr>
              <a:t>De første leveårene</a:t>
            </a:r>
            <a:endParaRPr lang="nb-NO">
              <a:solidFill>
                <a:srgbClr val="FF8C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F49B02-7725-3796-7C14-B71BF86A3D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rgbClr val="FF8C00"/>
                </a:solidFill>
                <a:cs typeface="Calibri"/>
              </a:rPr>
              <a:t>Vikmarka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6.februar 1824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Husmannsplass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Fattige, men selvforsynte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Moren fortalte historier</a:t>
            </a:r>
          </a:p>
        </p:txBody>
      </p:sp>
      <p:pic>
        <p:nvPicPr>
          <p:cNvPr id="5" name="Plassholder for innhold 4" descr="Et bilde som inneholder utendørs, konstruksjon, gress, hus&#10;&#10;Automatisk generert beskrivelse">
            <a:extLst>
              <a:ext uri="{FF2B5EF4-FFF2-40B4-BE49-F238E27FC236}">
                <a16:creationId xmlns:a16="http://schemas.microsoft.com/office/drawing/2014/main" id="{28252A37-513E-9CA3-6F9C-6EA3CB657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530986"/>
            <a:ext cx="5170715" cy="3027842"/>
          </a:xfrm>
        </p:spPr>
      </p:pic>
    </p:spTree>
    <p:extLst>
      <p:ext uri="{BB962C8B-B14F-4D97-AF65-F5344CB8AC3E}">
        <p14:creationId xmlns:p14="http://schemas.microsoft.com/office/powerpoint/2010/main" val="304907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F7FB69-3B6D-7865-D9FA-77274E26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8C00"/>
                </a:solidFill>
                <a:cs typeface="Calibri Light"/>
              </a:rPr>
              <a:t>På nye marker</a:t>
            </a:r>
            <a:endParaRPr lang="nb-NO">
              <a:solidFill>
                <a:srgbClr val="FF8C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07A73A-ED7C-86E7-D988-83B0279489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rgbClr val="FF8C00"/>
                </a:solidFill>
                <a:cs typeface="Calibri"/>
              </a:rPr>
              <a:t>"Norske bondeblomster", "Liv i Norge"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Gikk til Kristiania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Møtte Grundtvig i København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Ble inspirert av menneskene han møtte</a:t>
            </a:r>
          </a:p>
          <a:p>
            <a:endParaRPr lang="nb-NO">
              <a:cs typeface="Calibri"/>
            </a:endParaRPr>
          </a:p>
        </p:txBody>
      </p:sp>
      <p:pic>
        <p:nvPicPr>
          <p:cNvPr id="5" name="Plassholder for innhold 4" descr="Et bilde som inneholder sketch, mann, Menneskeansikt, tegning&#10;&#10;Automatisk generert beskrivelse">
            <a:extLst>
              <a:ext uri="{FF2B5EF4-FFF2-40B4-BE49-F238E27FC236}">
                <a16:creationId xmlns:a16="http://schemas.microsoft.com/office/drawing/2014/main" id="{7BBDE32E-5306-FDD9-1527-58DFCBA88F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1748" y="1153672"/>
            <a:ext cx="3033022" cy="4114800"/>
          </a:xfrm>
        </p:spPr>
      </p:pic>
    </p:spTree>
    <p:extLst>
      <p:ext uri="{BB962C8B-B14F-4D97-AF65-F5344CB8AC3E}">
        <p14:creationId xmlns:p14="http://schemas.microsoft.com/office/powerpoint/2010/main" val="340003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47EE93-122A-5651-DBB5-FD305671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8C00"/>
                </a:solidFill>
                <a:cs typeface="Calibri Light"/>
              </a:rPr>
              <a:t>Det var lærer han skulle bli...</a:t>
            </a:r>
            <a:endParaRPr lang="nb-NO" dirty="0" err="1">
              <a:solidFill>
                <a:srgbClr val="FF8C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AE2B41-0DC4-020F-E560-3052282D4B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solidFill>
                  <a:srgbClr val="FF8C00"/>
                </a:solidFill>
                <a:cs typeface="Calibri"/>
              </a:rPr>
              <a:t>Konfirmert i Værnes kirke</a:t>
            </a:r>
          </a:p>
          <a:p>
            <a:r>
              <a:rPr lang="nb-NO" dirty="0">
                <a:solidFill>
                  <a:srgbClr val="FF8C00"/>
                </a:solidFill>
                <a:cs typeface="Calibri"/>
              </a:rPr>
              <a:t>Lærerskolen på Klæbu</a:t>
            </a:r>
          </a:p>
          <a:p>
            <a:r>
              <a:rPr lang="nb-NO" dirty="0">
                <a:solidFill>
                  <a:srgbClr val="FF8C00"/>
                </a:solidFill>
                <a:cs typeface="Calibri"/>
              </a:rPr>
              <a:t>Gikk fra Vikmarken til Klæbu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Ferdigutdannet 19 år gammel</a:t>
            </a:r>
          </a:p>
          <a:p>
            <a:r>
              <a:rPr lang="nb-NO" dirty="0">
                <a:solidFill>
                  <a:srgbClr val="FF8C00"/>
                </a:solidFill>
                <a:cs typeface="Calibri"/>
              </a:rPr>
              <a:t>Åfjord og Kristiansund</a:t>
            </a: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pic>
        <p:nvPicPr>
          <p:cNvPr id="5" name="Plassholder for innhold 4" descr="Et bilde som inneholder utendørs, konstruksjon, gress, himmel&#10;&#10;Automatisk generert beskrivelse">
            <a:extLst>
              <a:ext uri="{FF2B5EF4-FFF2-40B4-BE49-F238E27FC236}">
                <a16:creationId xmlns:a16="http://schemas.microsoft.com/office/drawing/2014/main" id="{1483D45A-CB47-5585-4D5F-8B88C749B6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0153" y="1825714"/>
            <a:ext cx="3623027" cy="2930642"/>
          </a:xfrm>
        </p:spPr>
      </p:pic>
    </p:spTree>
    <p:extLst>
      <p:ext uri="{BB962C8B-B14F-4D97-AF65-F5344CB8AC3E}">
        <p14:creationId xmlns:p14="http://schemas.microsoft.com/office/powerpoint/2010/main" val="71308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031173-CB2C-D542-DC97-6C75BC31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8C00"/>
                </a:solidFill>
                <a:cs typeface="Calibri Light"/>
              </a:rPr>
              <a:t>Bladstyreren</a:t>
            </a:r>
            <a:endParaRPr lang="nb-NO">
              <a:solidFill>
                <a:srgbClr val="FF8C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1D32B9-086F-FE15-1140-AD83CE88FE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i="1">
                <a:solidFill>
                  <a:srgbClr val="FF8C00"/>
                </a:solidFill>
                <a:cs typeface="Calibri"/>
              </a:rPr>
              <a:t>Selskab til </a:t>
            </a:r>
            <a:r>
              <a:rPr lang="nb-NO" i="1" err="1">
                <a:solidFill>
                  <a:srgbClr val="FF8C00"/>
                </a:solidFill>
                <a:cs typeface="Calibri"/>
              </a:rPr>
              <a:t>Folkeoplysningens</a:t>
            </a:r>
            <a:r>
              <a:rPr lang="nb-NO" i="1">
                <a:solidFill>
                  <a:srgbClr val="FF8C00"/>
                </a:solidFill>
                <a:cs typeface="Calibri"/>
              </a:rPr>
              <a:t> fremme</a:t>
            </a:r>
          </a:p>
          <a:p>
            <a:r>
              <a:rPr lang="nb-NO" i="1">
                <a:solidFill>
                  <a:srgbClr val="FF8C00"/>
                </a:solidFill>
                <a:cs typeface="Calibri"/>
              </a:rPr>
              <a:t>Folkevennen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Lærer og redaktør i Kristiania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Samarbeidet med Ivar Aasen og Per Chr. Asbjørnsen</a:t>
            </a:r>
          </a:p>
        </p:txBody>
      </p:sp>
      <p:pic>
        <p:nvPicPr>
          <p:cNvPr id="5" name="Plassholder for innhold 4" descr="Et bilde som inneholder tekst, Menneskeansikt, person, klær&#10;&#10;Automatisk generert beskrivelse">
            <a:extLst>
              <a:ext uri="{FF2B5EF4-FFF2-40B4-BE49-F238E27FC236}">
                <a16:creationId xmlns:a16="http://schemas.microsoft.com/office/drawing/2014/main" id="{5E8513B4-51EA-DAC0-AF33-9392752C85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0320" y="984338"/>
            <a:ext cx="2690101" cy="4114800"/>
          </a:xfrm>
        </p:spPr>
      </p:pic>
    </p:spTree>
    <p:extLst>
      <p:ext uri="{BB962C8B-B14F-4D97-AF65-F5344CB8AC3E}">
        <p14:creationId xmlns:p14="http://schemas.microsoft.com/office/powerpoint/2010/main" val="366906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05B60A-3BD9-5A2D-B805-64D9A7DE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8C00"/>
                </a:solidFill>
                <a:cs typeface="Calibri Light"/>
              </a:rPr>
              <a:t>Sykdom og død</a:t>
            </a:r>
            <a:endParaRPr lang="nb-NO">
              <a:solidFill>
                <a:srgbClr val="FF8C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26DED7-A810-98EF-2378-B7199B0222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rgbClr val="FF8C00"/>
                </a:solidFill>
                <a:cs typeface="Calibri"/>
              </a:rPr>
              <a:t>Ble syk i Kristiania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Problemer med magen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Sliten og overarbeidet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Tuberkulose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Døde 19/12 1857, 33 år gammel</a:t>
            </a:r>
          </a:p>
          <a:p>
            <a:r>
              <a:rPr lang="nb-NO" err="1">
                <a:solidFill>
                  <a:srgbClr val="FF8C00"/>
                </a:solidFill>
                <a:cs typeface="Calibri"/>
              </a:rPr>
              <a:t>Hjerterum</a:t>
            </a:r>
          </a:p>
          <a:p>
            <a:r>
              <a:rPr lang="nb-NO">
                <a:solidFill>
                  <a:srgbClr val="FF8C00"/>
                </a:solidFill>
                <a:cs typeface="Calibri"/>
              </a:rPr>
              <a:t>Gravlagt på juleaften</a:t>
            </a:r>
          </a:p>
        </p:txBody>
      </p:sp>
      <p:pic>
        <p:nvPicPr>
          <p:cNvPr id="5" name="Plassholder for innhold 4" descr="Et bilde som inneholder tekst, tegning, sketch, tre&#10;&#10;Automatisk generert beskrivelse">
            <a:extLst>
              <a:ext uri="{FF2B5EF4-FFF2-40B4-BE49-F238E27FC236}">
                <a16:creationId xmlns:a16="http://schemas.microsoft.com/office/drawing/2014/main" id="{12984DD2-D54E-F685-29FD-3933B546DF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1857" y="1868397"/>
            <a:ext cx="5234215" cy="3431223"/>
          </a:xfrm>
        </p:spPr>
      </p:pic>
    </p:spTree>
    <p:extLst>
      <p:ext uri="{BB962C8B-B14F-4D97-AF65-F5344CB8AC3E}">
        <p14:creationId xmlns:p14="http://schemas.microsoft.com/office/powerpoint/2010/main" val="111589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Font, bok, plakat&#10;&#10;Automatisk generert beskrivelse">
            <a:extLst>
              <a:ext uri="{FF2B5EF4-FFF2-40B4-BE49-F238E27FC236}">
                <a16:creationId xmlns:a16="http://schemas.microsoft.com/office/drawing/2014/main" id="{971D24FA-AD54-0EE2-C43E-8768F6DB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750" y="781957"/>
            <a:ext cx="4367572" cy="47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9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PowerPoint-presentasjon</vt:lpstr>
      <vt:lpstr>De første leveårene</vt:lpstr>
      <vt:lpstr>På nye marker</vt:lpstr>
      <vt:lpstr>Det var lærer han skulle bli...</vt:lpstr>
      <vt:lpstr>Bladstyreren</vt:lpstr>
      <vt:lpstr>Sykdom og død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revision>5</cp:revision>
  <dcterms:created xsi:type="dcterms:W3CDTF">2024-02-06T10:46:48Z</dcterms:created>
  <dcterms:modified xsi:type="dcterms:W3CDTF">2024-10-30T08:03:54Z</dcterms:modified>
</cp:coreProperties>
</file>