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8" r:id="rId4"/>
  </p:sldMasterIdLst>
  <p:notesMasterIdLst>
    <p:notesMasterId r:id="rId14"/>
  </p:notesMasterIdLst>
  <p:handoutMasterIdLst>
    <p:handoutMasterId r:id="rId15"/>
  </p:handoutMasterIdLst>
  <p:sldIdLst>
    <p:sldId id="283" r:id="rId5"/>
    <p:sldId id="273" r:id="rId6"/>
    <p:sldId id="284" r:id="rId7"/>
    <p:sldId id="288" r:id="rId8"/>
    <p:sldId id="286" r:id="rId9"/>
    <p:sldId id="289" r:id="rId10"/>
    <p:sldId id="290" r:id="rId11"/>
    <p:sldId id="287" r:id="rId12"/>
    <p:sldId id="266" r:id="rId13"/>
  </p:sldIdLst>
  <p:sldSz cx="24384000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616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E2E"/>
    <a:srgbClr val="1C263E"/>
    <a:srgbClr val="497593"/>
    <a:srgbClr val="CDA26A"/>
    <a:srgbClr val="90C4DA"/>
    <a:srgbClr val="B94344"/>
    <a:srgbClr val="B5B456"/>
    <a:srgbClr val="000000"/>
    <a:srgbClr val="272727"/>
    <a:srgbClr val="1C22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7F1EC1-8B84-4D07-9CA6-AFCFF805DBD9}" v="6" dt="2023-08-24T12:36:02.304"/>
  </p1510:revLst>
</p1510:revInfo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1156" autoAdjust="0"/>
  </p:normalViewPr>
  <p:slideViewPr>
    <p:cSldViewPr snapToGrid="0" snapToObjects="1">
      <p:cViewPr varScale="1">
        <p:scale>
          <a:sx n="33" d="100"/>
          <a:sy n="33" d="100"/>
        </p:scale>
        <p:origin x="620" y="72"/>
      </p:cViewPr>
      <p:guideLst>
        <p:guide orient="horz" pos="8616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4" d="100"/>
        <a:sy n="54" d="100"/>
      </p:scale>
      <p:origin x="0" y="0"/>
    </p:cViewPr>
  </p:sorterViewPr>
  <p:notesViewPr>
    <p:cSldViewPr snapToGrid="0" snapToObjects="1" showGuides="1">
      <p:cViewPr varScale="1">
        <p:scale>
          <a:sx n="124" d="100"/>
          <a:sy n="124" d="100"/>
        </p:scale>
        <p:origin x="759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2851E6-2762-4349-BA6A-3A7F6DE0ED26}" type="datetimeFigureOut">
              <a:rPr lang="nb-NO" smtClean="0"/>
              <a:t>29.08.2023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B0A4EF-ADE9-4A55-85D6-6A20E8E0AD4F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527479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 Light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 Light"/>
              </a:defRPr>
            </a:lvl1pPr>
          </a:lstStyle>
          <a:p>
            <a:fld id="{EFC10EE1-B198-C942-8235-326C972CBB30}" type="datetimeFigureOut">
              <a:rPr lang="en-US" smtClean="0"/>
              <a:pPr/>
              <a:t>8/29/2023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 Light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 Light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1pPr>
    <a:lvl2pPr marL="914217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2pPr>
    <a:lvl3pPr marL="1828434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3pPr>
    <a:lvl4pPr marL="2742651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4pPr>
    <a:lvl5pPr marL="3656868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ovedforside fjordblå">
    <p:bg>
      <p:bgPr>
        <a:solidFill>
          <a:srgbClr val="001E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erskrift"/>
          <p:cNvSpPr>
            <a:spLocks noGrp="1"/>
          </p:cNvSpPr>
          <p:nvPr>
            <p:ph type="title" hasCustomPrompt="1"/>
          </p:nvPr>
        </p:nvSpPr>
        <p:spPr>
          <a:xfrm>
            <a:off x="1189489" y="5035784"/>
            <a:ext cx="11823196" cy="2651126"/>
          </a:xfrm>
        </p:spPr>
        <p:txBody>
          <a:bodyPr>
            <a:normAutofit/>
          </a:bodyPr>
          <a:lstStyle>
            <a:lvl1pPr>
              <a:defRPr sz="9600" b="1">
                <a:solidFill>
                  <a:schemeClr val="bg1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nb-NO" dirty="0"/>
              <a:t>Tittel</a:t>
            </a:r>
          </a:p>
        </p:txBody>
      </p:sp>
      <p:sp>
        <p:nvSpPr>
          <p:cNvPr id="15" name="Underskrift"/>
          <p:cNvSpPr>
            <a:spLocks noGrp="1"/>
          </p:cNvSpPr>
          <p:nvPr>
            <p:ph type="body" sz="quarter" idx="10" hasCustomPrompt="1"/>
          </p:nvPr>
        </p:nvSpPr>
        <p:spPr>
          <a:xfrm>
            <a:off x="1177911" y="7686910"/>
            <a:ext cx="7861156" cy="9144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01. Januar 2022</a:t>
            </a: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749C6F79-0C5A-6C5B-1339-8484436FDF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629" y="1012281"/>
            <a:ext cx="6807200" cy="1219200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B63ABAAD-B13C-30CF-6088-FEF1B82012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76400" y="10743904"/>
            <a:ext cx="21031200" cy="2699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527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2 - bølgen - egendefiner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10862263" y="17065"/>
            <a:ext cx="13563848" cy="13721938"/>
          </a:xfrm>
          <a:custGeom>
            <a:avLst/>
            <a:gdLst>
              <a:gd name="connsiteX0" fmla="*/ 0 w 12712127"/>
              <a:gd name="connsiteY0" fmla="*/ 13716000 h 13716000"/>
              <a:gd name="connsiteX1" fmla="*/ 5277567 w 12712127"/>
              <a:gd name="connsiteY1" fmla="*/ 0 h 13716000"/>
              <a:gd name="connsiteX2" fmla="*/ 12712127 w 12712127"/>
              <a:gd name="connsiteY2" fmla="*/ 0 h 13716000"/>
              <a:gd name="connsiteX3" fmla="*/ 7434560 w 12712127"/>
              <a:gd name="connsiteY3" fmla="*/ 13716000 h 13716000"/>
              <a:gd name="connsiteX4" fmla="*/ 0 w 12712127"/>
              <a:gd name="connsiteY4" fmla="*/ 13716000 h 13716000"/>
              <a:gd name="connsiteX0" fmla="*/ 0 w 12712127"/>
              <a:gd name="connsiteY0" fmla="*/ 13716000 h 13716000"/>
              <a:gd name="connsiteX1" fmla="*/ 5277567 w 12712127"/>
              <a:gd name="connsiteY1" fmla="*/ 0 h 13716000"/>
              <a:gd name="connsiteX2" fmla="*/ 12712127 w 12712127"/>
              <a:gd name="connsiteY2" fmla="*/ 0 h 13716000"/>
              <a:gd name="connsiteX3" fmla="*/ 12687181 w 12712127"/>
              <a:gd name="connsiteY3" fmla="*/ 13716000 h 13716000"/>
              <a:gd name="connsiteX4" fmla="*/ 0 w 12712127"/>
              <a:gd name="connsiteY4" fmla="*/ 13716000 h 13716000"/>
              <a:gd name="connsiteX0" fmla="*/ 0 w 12712127"/>
              <a:gd name="connsiteY0" fmla="*/ 13716000 h 13716000"/>
              <a:gd name="connsiteX1" fmla="*/ 1859443 w 12712127"/>
              <a:gd name="connsiteY1" fmla="*/ 0 h 13716000"/>
              <a:gd name="connsiteX2" fmla="*/ 12712127 w 12712127"/>
              <a:gd name="connsiteY2" fmla="*/ 0 h 13716000"/>
              <a:gd name="connsiteX3" fmla="*/ 12687181 w 12712127"/>
              <a:gd name="connsiteY3" fmla="*/ 13716000 h 13716000"/>
              <a:gd name="connsiteX4" fmla="*/ 0 w 12712127"/>
              <a:gd name="connsiteY4" fmla="*/ 13716000 h 13716000"/>
              <a:gd name="connsiteX0" fmla="*/ 5682381 w 10852684"/>
              <a:gd name="connsiteY0" fmla="*/ 13731680 h 13731680"/>
              <a:gd name="connsiteX1" fmla="*/ 0 w 10852684"/>
              <a:gd name="connsiteY1" fmla="*/ 0 h 13731680"/>
              <a:gd name="connsiteX2" fmla="*/ 10852684 w 10852684"/>
              <a:gd name="connsiteY2" fmla="*/ 0 h 13731680"/>
              <a:gd name="connsiteX3" fmla="*/ 10827738 w 10852684"/>
              <a:gd name="connsiteY3" fmla="*/ 13716000 h 13731680"/>
              <a:gd name="connsiteX4" fmla="*/ 5682381 w 10852684"/>
              <a:gd name="connsiteY4" fmla="*/ 13731680 h 13731680"/>
              <a:gd name="connsiteX0" fmla="*/ 5682381 w 10875953"/>
              <a:gd name="connsiteY0" fmla="*/ 13731680 h 13731680"/>
              <a:gd name="connsiteX1" fmla="*/ 0 w 10875953"/>
              <a:gd name="connsiteY1" fmla="*/ 0 h 13731680"/>
              <a:gd name="connsiteX2" fmla="*/ 10852684 w 10875953"/>
              <a:gd name="connsiteY2" fmla="*/ 0 h 13731680"/>
              <a:gd name="connsiteX3" fmla="*/ 10874776 w 10875953"/>
              <a:gd name="connsiteY3" fmla="*/ 13731680 h 13731680"/>
              <a:gd name="connsiteX4" fmla="*/ 5682381 w 10875953"/>
              <a:gd name="connsiteY4" fmla="*/ 13731680 h 13731680"/>
              <a:gd name="connsiteX0" fmla="*/ 5682381 w 10875953"/>
              <a:gd name="connsiteY0" fmla="*/ 13731680 h 13752586"/>
              <a:gd name="connsiteX1" fmla="*/ 0 w 10875953"/>
              <a:gd name="connsiteY1" fmla="*/ 0 h 13752586"/>
              <a:gd name="connsiteX2" fmla="*/ 10852684 w 10875953"/>
              <a:gd name="connsiteY2" fmla="*/ 0 h 13752586"/>
              <a:gd name="connsiteX3" fmla="*/ 10874776 w 10875953"/>
              <a:gd name="connsiteY3" fmla="*/ 13731680 h 13752586"/>
              <a:gd name="connsiteX4" fmla="*/ 5682381 w 10875953"/>
              <a:gd name="connsiteY4" fmla="*/ 13731680 h 13752586"/>
              <a:gd name="connsiteX0" fmla="*/ 5682381 w 10878083"/>
              <a:gd name="connsiteY0" fmla="*/ 13731720 h 13752626"/>
              <a:gd name="connsiteX1" fmla="*/ 0 w 10878083"/>
              <a:gd name="connsiteY1" fmla="*/ 40 h 13752626"/>
              <a:gd name="connsiteX2" fmla="*/ 10852684 w 10878083"/>
              <a:gd name="connsiteY2" fmla="*/ 40 h 13752626"/>
              <a:gd name="connsiteX3" fmla="*/ 10874776 w 10878083"/>
              <a:gd name="connsiteY3" fmla="*/ 13731720 h 13752626"/>
              <a:gd name="connsiteX4" fmla="*/ 5682381 w 10878083"/>
              <a:gd name="connsiteY4" fmla="*/ 13731720 h 13752626"/>
              <a:gd name="connsiteX0" fmla="*/ 5682381 w 10884941"/>
              <a:gd name="connsiteY0" fmla="*/ 13731707 h 13752613"/>
              <a:gd name="connsiteX1" fmla="*/ 0 w 10884941"/>
              <a:gd name="connsiteY1" fmla="*/ 27 h 13752613"/>
              <a:gd name="connsiteX2" fmla="*/ 10852684 w 10884941"/>
              <a:gd name="connsiteY2" fmla="*/ 27 h 13752613"/>
              <a:gd name="connsiteX3" fmla="*/ 10874776 w 10884941"/>
              <a:gd name="connsiteY3" fmla="*/ 13731707 h 13752613"/>
              <a:gd name="connsiteX4" fmla="*/ 5682381 w 10884941"/>
              <a:gd name="connsiteY4" fmla="*/ 13731707 h 13752613"/>
              <a:gd name="connsiteX0" fmla="*/ 5682381 w 10884941"/>
              <a:gd name="connsiteY0" fmla="*/ 13731707 h 13756551"/>
              <a:gd name="connsiteX1" fmla="*/ 0 w 10884941"/>
              <a:gd name="connsiteY1" fmla="*/ 27 h 13756551"/>
              <a:gd name="connsiteX2" fmla="*/ 10852684 w 10884941"/>
              <a:gd name="connsiteY2" fmla="*/ 27 h 13756551"/>
              <a:gd name="connsiteX3" fmla="*/ 10874776 w 10884941"/>
              <a:gd name="connsiteY3" fmla="*/ 13731707 h 13756551"/>
              <a:gd name="connsiteX4" fmla="*/ 5682381 w 10884941"/>
              <a:gd name="connsiteY4" fmla="*/ 13731707 h 13756551"/>
              <a:gd name="connsiteX0" fmla="*/ 5682381 w 10884941"/>
              <a:gd name="connsiteY0" fmla="*/ 13731707 h 13735005"/>
              <a:gd name="connsiteX1" fmla="*/ 0 w 10884941"/>
              <a:gd name="connsiteY1" fmla="*/ 27 h 13735005"/>
              <a:gd name="connsiteX2" fmla="*/ 10852684 w 10884941"/>
              <a:gd name="connsiteY2" fmla="*/ 27 h 13735005"/>
              <a:gd name="connsiteX3" fmla="*/ 10874776 w 10884941"/>
              <a:gd name="connsiteY3" fmla="*/ 13731707 h 13735005"/>
              <a:gd name="connsiteX4" fmla="*/ 5682381 w 10884941"/>
              <a:gd name="connsiteY4" fmla="*/ 13731707 h 13735005"/>
              <a:gd name="connsiteX0" fmla="*/ 8269493 w 13472053"/>
              <a:gd name="connsiteY0" fmla="*/ 13731707 h 13735005"/>
              <a:gd name="connsiteX1" fmla="*/ 0 w 13472053"/>
              <a:gd name="connsiteY1" fmla="*/ 27 h 13735005"/>
              <a:gd name="connsiteX2" fmla="*/ 13439796 w 13472053"/>
              <a:gd name="connsiteY2" fmla="*/ 27 h 13735005"/>
              <a:gd name="connsiteX3" fmla="*/ 13461888 w 13472053"/>
              <a:gd name="connsiteY3" fmla="*/ 13731707 h 13735005"/>
              <a:gd name="connsiteX4" fmla="*/ 8269493 w 13472053"/>
              <a:gd name="connsiteY4" fmla="*/ 13731707 h 13735005"/>
              <a:gd name="connsiteX0" fmla="*/ 8379249 w 13581809"/>
              <a:gd name="connsiteY0" fmla="*/ 13731707 h 13735005"/>
              <a:gd name="connsiteX1" fmla="*/ 0 w 13581809"/>
              <a:gd name="connsiteY1" fmla="*/ 27 h 13735005"/>
              <a:gd name="connsiteX2" fmla="*/ 13549552 w 13581809"/>
              <a:gd name="connsiteY2" fmla="*/ 27 h 13735005"/>
              <a:gd name="connsiteX3" fmla="*/ 13571644 w 13581809"/>
              <a:gd name="connsiteY3" fmla="*/ 13731707 h 13735005"/>
              <a:gd name="connsiteX4" fmla="*/ 8379249 w 13581809"/>
              <a:gd name="connsiteY4" fmla="*/ 13731707 h 13735005"/>
              <a:gd name="connsiteX0" fmla="*/ 8379249 w 13581809"/>
              <a:gd name="connsiteY0" fmla="*/ 13731707 h 13735005"/>
              <a:gd name="connsiteX1" fmla="*/ 0 w 13581809"/>
              <a:gd name="connsiteY1" fmla="*/ 27 h 13735005"/>
              <a:gd name="connsiteX2" fmla="*/ 13549552 w 13581809"/>
              <a:gd name="connsiteY2" fmla="*/ 27 h 13735005"/>
              <a:gd name="connsiteX3" fmla="*/ 13571644 w 13581809"/>
              <a:gd name="connsiteY3" fmla="*/ 13731707 h 13735005"/>
              <a:gd name="connsiteX4" fmla="*/ 8379249 w 13581809"/>
              <a:gd name="connsiteY4" fmla="*/ 13731707 h 13735005"/>
              <a:gd name="connsiteX0" fmla="*/ 8379267 w 13581827"/>
              <a:gd name="connsiteY0" fmla="*/ 13738648 h 13741946"/>
              <a:gd name="connsiteX1" fmla="*/ 18 w 13581827"/>
              <a:gd name="connsiteY1" fmla="*/ 6968 h 13741946"/>
              <a:gd name="connsiteX2" fmla="*/ 13549570 w 13581827"/>
              <a:gd name="connsiteY2" fmla="*/ 6968 h 13741946"/>
              <a:gd name="connsiteX3" fmla="*/ 13571662 w 13581827"/>
              <a:gd name="connsiteY3" fmla="*/ 13738648 h 13741946"/>
              <a:gd name="connsiteX4" fmla="*/ 8379267 w 13581827"/>
              <a:gd name="connsiteY4" fmla="*/ 13738648 h 13741946"/>
              <a:gd name="connsiteX0" fmla="*/ 9069163 w 13581827"/>
              <a:gd name="connsiteY0" fmla="*/ 13738648 h 13741946"/>
              <a:gd name="connsiteX1" fmla="*/ 18 w 13581827"/>
              <a:gd name="connsiteY1" fmla="*/ 6968 h 13741946"/>
              <a:gd name="connsiteX2" fmla="*/ 13549570 w 13581827"/>
              <a:gd name="connsiteY2" fmla="*/ 6968 h 13741946"/>
              <a:gd name="connsiteX3" fmla="*/ 13571662 w 13581827"/>
              <a:gd name="connsiteY3" fmla="*/ 13738648 h 13741946"/>
              <a:gd name="connsiteX4" fmla="*/ 9069163 w 13581827"/>
              <a:gd name="connsiteY4" fmla="*/ 13738648 h 13741946"/>
              <a:gd name="connsiteX0" fmla="*/ 9069163 w 13594907"/>
              <a:gd name="connsiteY0" fmla="*/ 13738648 h 14240430"/>
              <a:gd name="connsiteX1" fmla="*/ 18 w 13594907"/>
              <a:gd name="connsiteY1" fmla="*/ 6968 h 14240430"/>
              <a:gd name="connsiteX2" fmla="*/ 13549570 w 13594907"/>
              <a:gd name="connsiteY2" fmla="*/ 6968 h 14240430"/>
              <a:gd name="connsiteX3" fmla="*/ 13587342 w 13594907"/>
              <a:gd name="connsiteY3" fmla="*/ 14240405 h 14240430"/>
              <a:gd name="connsiteX4" fmla="*/ 9069163 w 13594907"/>
              <a:gd name="connsiteY4" fmla="*/ 13738648 h 14240430"/>
              <a:gd name="connsiteX0" fmla="*/ 9069163 w 15045818"/>
              <a:gd name="connsiteY0" fmla="*/ 13738648 h 13801393"/>
              <a:gd name="connsiteX1" fmla="*/ 18 w 15045818"/>
              <a:gd name="connsiteY1" fmla="*/ 6968 h 13801393"/>
              <a:gd name="connsiteX2" fmla="*/ 13549570 w 15045818"/>
              <a:gd name="connsiteY2" fmla="*/ 6968 h 13801393"/>
              <a:gd name="connsiteX3" fmla="*/ 15045533 w 15045818"/>
              <a:gd name="connsiteY3" fmla="*/ 13801367 h 13801393"/>
              <a:gd name="connsiteX4" fmla="*/ 9069163 w 15045818"/>
              <a:gd name="connsiteY4" fmla="*/ 13738648 h 13801393"/>
              <a:gd name="connsiteX0" fmla="*/ 9069163 w 13570788"/>
              <a:gd name="connsiteY0" fmla="*/ 13738648 h 13754353"/>
              <a:gd name="connsiteX1" fmla="*/ 18 w 13570788"/>
              <a:gd name="connsiteY1" fmla="*/ 6968 h 13754353"/>
              <a:gd name="connsiteX2" fmla="*/ 13549570 w 13570788"/>
              <a:gd name="connsiteY2" fmla="*/ 6968 h 13754353"/>
              <a:gd name="connsiteX3" fmla="*/ 13555983 w 13570788"/>
              <a:gd name="connsiteY3" fmla="*/ 13754327 h 13754353"/>
              <a:gd name="connsiteX4" fmla="*/ 9069163 w 13570788"/>
              <a:gd name="connsiteY4" fmla="*/ 13738648 h 13754353"/>
              <a:gd name="connsiteX0" fmla="*/ 9069169 w 13570794"/>
              <a:gd name="connsiteY0" fmla="*/ 13738648 h 13754353"/>
              <a:gd name="connsiteX1" fmla="*/ 24 w 13570794"/>
              <a:gd name="connsiteY1" fmla="*/ 6968 h 13754353"/>
              <a:gd name="connsiteX2" fmla="*/ 13549576 w 13570794"/>
              <a:gd name="connsiteY2" fmla="*/ 6968 h 13754353"/>
              <a:gd name="connsiteX3" fmla="*/ 13555989 w 13570794"/>
              <a:gd name="connsiteY3" fmla="*/ 13754327 h 13754353"/>
              <a:gd name="connsiteX4" fmla="*/ 9069169 w 13570794"/>
              <a:gd name="connsiteY4" fmla="*/ 13738648 h 13754353"/>
              <a:gd name="connsiteX0" fmla="*/ 9069169 w 13570794"/>
              <a:gd name="connsiteY0" fmla="*/ 13738648 h 13754353"/>
              <a:gd name="connsiteX1" fmla="*/ 24 w 13570794"/>
              <a:gd name="connsiteY1" fmla="*/ 6968 h 13754353"/>
              <a:gd name="connsiteX2" fmla="*/ 13549576 w 13570794"/>
              <a:gd name="connsiteY2" fmla="*/ 6968 h 13754353"/>
              <a:gd name="connsiteX3" fmla="*/ 13555989 w 13570794"/>
              <a:gd name="connsiteY3" fmla="*/ 13754327 h 13754353"/>
              <a:gd name="connsiteX4" fmla="*/ 9069169 w 13570794"/>
              <a:gd name="connsiteY4" fmla="*/ 13738648 h 13754353"/>
              <a:gd name="connsiteX0" fmla="*/ 9069169 w 13570794"/>
              <a:gd name="connsiteY0" fmla="*/ 13738648 h 13754353"/>
              <a:gd name="connsiteX1" fmla="*/ 24 w 13570794"/>
              <a:gd name="connsiteY1" fmla="*/ 6968 h 13754353"/>
              <a:gd name="connsiteX2" fmla="*/ 13549576 w 13570794"/>
              <a:gd name="connsiteY2" fmla="*/ 6968 h 13754353"/>
              <a:gd name="connsiteX3" fmla="*/ 13555989 w 13570794"/>
              <a:gd name="connsiteY3" fmla="*/ 13754327 h 13754353"/>
              <a:gd name="connsiteX4" fmla="*/ 9069169 w 13570794"/>
              <a:gd name="connsiteY4" fmla="*/ 13738648 h 13754353"/>
              <a:gd name="connsiteX0" fmla="*/ 9069169 w 13560316"/>
              <a:gd name="connsiteY0" fmla="*/ 13738648 h 13738648"/>
              <a:gd name="connsiteX1" fmla="*/ 24 w 13560316"/>
              <a:gd name="connsiteY1" fmla="*/ 6968 h 13738648"/>
              <a:gd name="connsiteX2" fmla="*/ 13549576 w 13560316"/>
              <a:gd name="connsiteY2" fmla="*/ 6968 h 13738648"/>
              <a:gd name="connsiteX3" fmla="*/ 13530923 w 13560316"/>
              <a:gd name="connsiteY3" fmla="*/ 13720907 h 13738648"/>
              <a:gd name="connsiteX4" fmla="*/ 9069169 w 13560316"/>
              <a:gd name="connsiteY4" fmla="*/ 13738648 h 13738648"/>
              <a:gd name="connsiteX0" fmla="*/ 9069169 w 13560316"/>
              <a:gd name="connsiteY0" fmla="*/ 13738648 h 13738648"/>
              <a:gd name="connsiteX1" fmla="*/ 24 w 13560316"/>
              <a:gd name="connsiteY1" fmla="*/ 6968 h 13738648"/>
              <a:gd name="connsiteX2" fmla="*/ 13549576 w 13560316"/>
              <a:gd name="connsiteY2" fmla="*/ 6968 h 13738648"/>
              <a:gd name="connsiteX3" fmla="*/ 13530923 w 13560316"/>
              <a:gd name="connsiteY3" fmla="*/ 13720907 h 13738648"/>
              <a:gd name="connsiteX4" fmla="*/ 9069169 w 13560316"/>
              <a:gd name="connsiteY4" fmla="*/ 13738648 h 13738648"/>
              <a:gd name="connsiteX0" fmla="*/ 9060814 w 13560316"/>
              <a:gd name="connsiteY0" fmla="*/ 13713583 h 13720933"/>
              <a:gd name="connsiteX1" fmla="*/ 24 w 13560316"/>
              <a:gd name="connsiteY1" fmla="*/ 6968 h 13720933"/>
              <a:gd name="connsiteX2" fmla="*/ 13549576 w 13560316"/>
              <a:gd name="connsiteY2" fmla="*/ 6968 h 13720933"/>
              <a:gd name="connsiteX3" fmla="*/ 13530923 w 13560316"/>
              <a:gd name="connsiteY3" fmla="*/ 13720907 h 13720933"/>
              <a:gd name="connsiteX4" fmla="*/ 9060814 w 13560316"/>
              <a:gd name="connsiteY4" fmla="*/ 13713583 h 13720933"/>
              <a:gd name="connsiteX0" fmla="*/ 9094235 w 13560316"/>
              <a:gd name="connsiteY0" fmla="*/ 13738649 h 13738649"/>
              <a:gd name="connsiteX1" fmla="*/ 24 w 13560316"/>
              <a:gd name="connsiteY1" fmla="*/ 6968 h 13738649"/>
              <a:gd name="connsiteX2" fmla="*/ 13549576 w 13560316"/>
              <a:gd name="connsiteY2" fmla="*/ 6968 h 13738649"/>
              <a:gd name="connsiteX3" fmla="*/ 13530923 w 13560316"/>
              <a:gd name="connsiteY3" fmla="*/ 13720907 h 13738649"/>
              <a:gd name="connsiteX4" fmla="*/ 9094235 w 13560316"/>
              <a:gd name="connsiteY4" fmla="*/ 13738649 h 13738649"/>
              <a:gd name="connsiteX0" fmla="*/ 9044103 w 13560316"/>
              <a:gd name="connsiteY0" fmla="*/ 13721938 h 13721938"/>
              <a:gd name="connsiteX1" fmla="*/ 24 w 13560316"/>
              <a:gd name="connsiteY1" fmla="*/ 6968 h 13721938"/>
              <a:gd name="connsiteX2" fmla="*/ 13549576 w 13560316"/>
              <a:gd name="connsiteY2" fmla="*/ 6968 h 13721938"/>
              <a:gd name="connsiteX3" fmla="*/ 13530923 w 13560316"/>
              <a:gd name="connsiteY3" fmla="*/ 13720907 h 13721938"/>
              <a:gd name="connsiteX4" fmla="*/ 9044103 w 13560316"/>
              <a:gd name="connsiteY4" fmla="*/ 13721938 h 13721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60316" h="13721938">
                <a:moveTo>
                  <a:pt x="9044103" y="13721938"/>
                </a:moveTo>
                <a:lnTo>
                  <a:pt x="24" y="6968"/>
                </a:lnTo>
                <a:cubicBezTo>
                  <a:pt x="-14825" y="-8712"/>
                  <a:pt x="6822254" y="6968"/>
                  <a:pt x="13549576" y="6968"/>
                </a:cubicBezTo>
                <a:cubicBezTo>
                  <a:pt x="13572620" y="-15245"/>
                  <a:pt x="13554918" y="13743120"/>
                  <a:pt x="13530923" y="13720907"/>
                </a:cubicBezTo>
                <a:lnTo>
                  <a:pt x="9044103" y="13721938"/>
                </a:lnTo>
                <a:close/>
              </a:path>
            </a:pathLst>
          </a:cu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3599" baseline="0"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89493" y="2862726"/>
            <a:ext cx="13270745" cy="2651126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>
            <a:lvl1pPr>
              <a:defRPr b="1"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idx="1"/>
          </p:nvPr>
        </p:nvSpPr>
        <p:spPr>
          <a:xfrm>
            <a:off x="1189493" y="5513853"/>
            <a:ext cx="13270745" cy="6666122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pic>
        <p:nvPicPr>
          <p:cNvPr id="20" name="Bilde 19" descr="Kommunevåpen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491" y="1108370"/>
            <a:ext cx="1002629" cy="1228344"/>
          </a:xfrm>
          <a:prstGeom prst="rect">
            <a:avLst/>
          </a:prstGeom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ECE517F6-879E-7F57-3BB1-45E8B5F2702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76400" y="10743904"/>
            <a:ext cx="21031200" cy="2699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166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Phon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6814008" y="4315801"/>
            <a:ext cx="3771989" cy="6690427"/>
          </a:xfrm>
          <a:prstGeom prst="rect">
            <a:avLst/>
          </a:prstGeom>
          <a:noFill/>
        </p:spPr>
        <p:txBody>
          <a:bodyPr vert="horz" anchor="t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nb-NO" dirty="0"/>
              <a:t>Klikk på ikonet for å legge til et bilde</a:t>
            </a:r>
            <a:endParaRPr lang="en-US" dirty="0"/>
          </a:p>
        </p:txBody>
      </p:sp>
      <p:sp>
        <p:nvSpPr>
          <p:cNvPr id="7" name="Picture Placeholder 16"/>
          <p:cNvSpPr>
            <a:spLocks noGrp="1"/>
          </p:cNvSpPr>
          <p:nvPr>
            <p:ph type="pic" sz="quarter" idx="15"/>
          </p:nvPr>
        </p:nvSpPr>
        <p:spPr>
          <a:xfrm>
            <a:off x="2089312" y="4315801"/>
            <a:ext cx="3771989" cy="6690427"/>
          </a:xfrm>
          <a:prstGeom prst="rect">
            <a:avLst/>
          </a:prstGeom>
          <a:noFill/>
        </p:spPr>
        <p:txBody>
          <a:bodyPr vert="horz" anchor="t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nb-NO" dirty="0"/>
              <a:t>Klikk på ikonet for å legge til et bilde</a:t>
            </a:r>
            <a:endParaRPr lang="en-US" dirty="0"/>
          </a:p>
        </p:txBody>
      </p:sp>
      <p:pic>
        <p:nvPicPr>
          <p:cNvPr id="5" name="Bilde 4" descr="Kommunevåpen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491" y="1108370"/>
            <a:ext cx="1002629" cy="1228344"/>
          </a:xfrm>
          <a:prstGeom prst="rect">
            <a:avLst/>
          </a:prstGeom>
        </p:spPr>
      </p:pic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1698195" y="3381385"/>
            <a:ext cx="11858503" cy="2651126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>
            <a:lvl1pPr>
              <a:defRPr b="1"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11698195" y="6062710"/>
            <a:ext cx="11858503" cy="4941340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79E8AFAA-DE08-8CFF-375D-4FBDBAEEC3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76400" y="10743904"/>
            <a:ext cx="21031200" cy="2699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56537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12435583" y="3457611"/>
            <a:ext cx="9953395" cy="79004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b-NO" dirty="0"/>
              <a:t>Klikk på ikonet for å legge til et bilde</a:t>
            </a:r>
            <a:endParaRPr lang="en-US" dirty="0"/>
          </a:p>
        </p:txBody>
      </p:sp>
      <p:pic>
        <p:nvPicPr>
          <p:cNvPr id="5" name="Bilde 4" descr="Kommunevåpen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491" y="1108370"/>
            <a:ext cx="1002629" cy="1228344"/>
          </a:xfrm>
          <a:prstGeom prst="rect">
            <a:avLst/>
          </a:prstGeom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189489" y="3457611"/>
            <a:ext cx="11246092" cy="2651126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>
            <a:lvl1pPr>
              <a:defRPr b="1"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1189489" y="6378611"/>
            <a:ext cx="11246092" cy="4979421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789BD1FE-3B8F-9C68-FFB4-B7900B0AE0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76400" y="10743904"/>
            <a:ext cx="21031200" cy="2699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050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Phon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6"/>
          <p:cNvSpPr>
            <a:spLocks noGrp="1"/>
          </p:cNvSpPr>
          <p:nvPr>
            <p:ph type="pic" sz="quarter" idx="15"/>
          </p:nvPr>
        </p:nvSpPr>
        <p:spPr>
          <a:xfrm rot="20683560">
            <a:off x="11611241" y="5993634"/>
            <a:ext cx="4088514" cy="5485775"/>
          </a:xfrm>
          <a:prstGeom prst="rect">
            <a:avLst/>
          </a:prstGeom>
          <a:noFill/>
        </p:spPr>
        <p:txBody>
          <a:bodyPr vert="horz" anchor="t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nb-NO" dirty="0"/>
              <a:t>Klikk på ikonet for å legge til et bilde</a:t>
            </a:r>
            <a:endParaRPr lang="en-US" dirty="0"/>
          </a:p>
        </p:txBody>
      </p:sp>
      <p:sp>
        <p:nvSpPr>
          <p:cNvPr id="13" name="Picture Placeholder 16"/>
          <p:cNvSpPr>
            <a:spLocks noGrp="1"/>
          </p:cNvSpPr>
          <p:nvPr>
            <p:ph type="pic" sz="quarter" idx="16"/>
          </p:nvPr>
        </p:nvSpPr>
        <p:spPr>
          <a:xfrm rot="20683560">
            <a:off x="15855347" y="2540886"/>
            <a:ext cx="4088514" cy="5485775"/>
          </a:xfrm>
          <a:prstGeom prst="rect">
            <a:avLst/>
          </a:prstGeom>
          <a:noFill/>
        </p:spPr>
        <p:txBody>
          <a:bodyPr vert="horz" anchor="t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nb-NO" dirty="0"/>
              <a:t>Klikk på ikonet for å legge til et bilde</a:t>
            </a:r>
            <a:endParaRPr lang="en-US" dirty="0"/>
          </a:p>
        </p:txBody>
      </p:sp>
      <p:sp>
        <p:nvSpPr>
          <p:cNvPr id="14" name="Picture Placeholder 16"/>
          <p:cNvSpPr>
            <a:spLocks noGrp="1"/>
          </p:cNvSpPr>
          <p:nvPr>
            <p:ph type="pic" sz="quarter" idx="17"/>
          </p:nvPr>
        </p:nvSpPr>
        <p:spPr>
          <a:xfrm rot="20683560">
            <a:off x="20150892" y="-1050341"/>
            <a:ext cx="4088514" cy="5485775"/>
          </a:xfrm>
          <a:prstGeom prst="rect">
            <a:avLst/>
          </a:prstGeom>
          <a:noFill/>
        </p:spPr>
        <p:txBody>
          <a:bodyPr vert="horz" anchor="t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nb-NO" dirty="0"/>
              <a:t>Klikk på ikonet for å legge til et bilde</a:t>
            </a:r>
            <a:endParaRPr lang="en-US" dirty="0"/>
          </a:p>
        </p:txBody>
      </p:sp>
      <p:sp>
        <p:nvSpPr>
          <p:cNvPr id="15" name="Picture Placeholder 16"/>
          <p:cNvSpPr>
            <a:spLocks noGrp="1"/>
          </p:cNvSpPr>
          <p:nvPr>
            <p:ph type="pic" sz="quarter" idx="18"/>
          </p:nvPr>
        </p:nvSpPr>
        <p:spPr>
          <a:xfrm rot="20683560">
            <a:off x="17739151" y="9435882"/>
            <a:ext cx="4088514" cy="5485775"/>
          </a:xfrm>
          <a:prstGeom prst="rect">
            <a:avLst/>
          </a:prstGeom>
          <a:noFill/>
        </p:spPr>
        <p:txBody>
          <a:bodyPr vert="horz" anchor="t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nb-NO" dirty="0"/>
              <a:t>Klikk på ikonet for å legge til et bilde</a:t>
            </a:r>
            <a:endParaRPr lang="en-US" dirty="0"/>
          </a:p>
        </p:txBody>
      </p:sp>
      <p:sp>
        <p:nvSpPr>
          <p:cNvPr id="16" name="Picture Placeholder 16"/>
          <p:cNvSpPr>
            <a:spLocks noGrp="1"/>
          </p:cNvSpPr>
          <p:nvPr>
            <p:ph type="pic" sz="quarter" idx="19"/>
          </p:nvPr>
        </p:nvSpPr>
        <p:spPr>
          <a:xfrm rot="20683560">
            <a:off x="22050420" y="5844663"/>
            <a:ext cx="4088514" cy="5485775"/>
          </a:xfrm>
          <a:prstGeom prst="rect">
            <a:avLst/>
          </a:prstGeom>
          <a:noFill/>
        </p:spPr>
        <p:txBody>
          <a:bodyPr vert="horz" anchor="t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nb-NO" dirty="0"/>
              <a:t>Klikk på ikonet for å legge til et bilde</a:t>
            </a:r>
            <a:endParaRPr lang="en-US" dirty="0"/>
          </a:p>
        </p:txBody>
      </p:sp>
      <p:pic>
        <p:nvPicPr>
          <p:cNvPr id="8" name="Bilde 7" descr="Kommunevåpen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491" y="1108370"/>
            <a:ext cx="1002629" cy="1228344"/>
          </a:xfrm>
          <a:prstGeom prst="rect">
            <a:avLst/>
          </a:prstGeom>
        </p:spPr>
      </p:pic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89492" y="3096657"/>
            <a:ext cx="11216201" cy="2651126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>
            <a:lvl1pPr>
              <a:defRPr b="1"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idx="1"/>
          </p:nvPr>
        </p:nvSpPr>
        <p:spPr>
          <a:xfrm>
            <a:off x="1189492" y="5747783"/>
            <a:ext cx="11216201" cy="6419826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615BA50E-C351-E7D4-4F7E-BCDAC9B826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76400" y="10743904"/>
            <a:ext cx="21031200" cy="2699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48882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eet the tea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1828806" y="7387225"/>
            <a:ext cx="9292559" cy="4221102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nb-NO" dirty="0"/>
              <a:t>Klikk på ikonet for å legge til et bilde</a:t>
            </a:r>
            <a:endParaRPr lang="en-US" dirty="0"/>
          </a:p>
        </p:txBody>
      </p:sp>
      <p:sp>
        <p:nvSpPr>
          <p:cNvPr id="23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7222995" y="3587561"/>
            <a:ext cx="9589676" cy="369859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nb-NO" dirty="0"/>
              <a:t>Klikk på ikonet for å legge til et bilde</a:t>
            </a:r>
            <a:endParaRPr lang="en-US" dirty="0"/>
          </a:p>
        </p:txBody>
      </p:sp>
      <p:sp>
        <p:nvSpPr>
          <p:cNvPr id="24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11218694" y="7387225"/>
            <a:ext cx="5593976" cy="4221102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nb-NO" dirty="0"/>
              <a:t>Klikk på ikonet for å legge til et bilde</a:t>
            </a:r>
            <a:endParaRPr lang="en-US" dirty="0"/>
          </a:p>
        </p:txBody>
      </p:sp>
      <p:sp>
        <p:nvSpPr>
          <p:cNvPr id="25" name="Picture Placeholder 13"/>
          <p:cNvSpPr>
            <a:spLocks noGrp="1"/>
          </p:cNvSpPr>
          <p:nvPr>
            <p:ph type="pic" sz="quarter" idx="28"/>
          </p:nvPr>
        </p:nvSpPr>
        <p:spPr>
          <a:xfrm>
            <a:off x="16910002" y="7387225"/>
            <a:ext cx="5645199" cy="4221102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nb-NO" dirty="0"/>
              <a:t>Klikk på ikonet for å legge til et bilde</a:t>
            </a:r>
            <a:endParaRPr lang="en-US" dirty="0"/>
          </a:p>
        </p:txBody>
      </p:sp>
      <p:sp>
        <p:nvSpPr>
          <p:cNvPr id="26" name="Picture Placeholder 13"/>
          <p:cNvSpPr>
            <a:spLocks noGrp="1"/>
          </p:cNvSpPr>
          <p:nvPr>
            <p:ph type="pic" sz="quarter" idx="29"/>
          </p:nvPr>
        </p:nvSpPr>
        <p:spPr>
          <a:xfrm>
            <a:off x="16910001" y="3587561"/>
            <a:ext cx="5645199" cy="369859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nb-NO" dirty="0"/>
              <a:t>Klikk på ikonet for å legge til et bilde</a:t>
            </a:r>
            <a:endParaRPr lang="en-US" dirty="0"/>
          </a:p>
        </p:txBody>
      </p:sp>
      <p:sp>
        <p:nvSpPr>
          <p:cNvPr id="27" name="Picture Placeholder 13"/>
          <p:cNvSpPr>
            <a:spLocks noGrp="1"/>
          </p:cNvSpPr>
          <p:nvPr>
            <p:ph type="pic" sz="quarter" idx="30"/>
          </p:nvPr>
        </p:nvSpPr>
        <p:spPr>
          <a:xfrm>
            <a:off x="1828804" y="3587561"/>
            <a:ext cx="5271248" cy="369859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nb-NO" dirty="0"/>
              <a:t>Klikk på ikonet for å legge til et bilde</a:t>
            </a:r>
            <a:endParaRPr lang="en-US" dirty="0"/>
          </a:p>
        </p:txBody>
      </p:sp>
      <p:pic>
        <p:nvPicPr>
          <p:cNvPr id="9" name="Bilde 8" descr="Kommunevåpen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491" y="1108370"/>
            <a:ext cx="1002629" cy="1228344"/>
          </a:xfrm>
          <a:prstGeom prst="rect">
            <a:avLst/>
          </a:prstGeom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6D59933A-B6D8-BE8C-1DB3-39DD121BAB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76400" y="10743904"/>
            <a:ext cx="21031200" cy="2699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69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act Us-Boo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-1194109" y="3022600"/>
            <a:ext cx="7443920" cy="7975600"/>
          </a:xfrm>
          <a:prstGeom prst="parallelogram">
            <a:avLst>
              <a:gd name="adj" fmla="val 41516"/>
            </a:avLst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3599" baseline="0"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3645056" y="3022600"/>
            <a:ext cx="7443920" cy="7975600"/>
          </a:xfrm>
          <a:prstGeom prst="parallelogram">
            <a:avLst>
              <a:gd name="adj" fmla="val 41516"/>
            </a:avLst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3599" baseline="0"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8484226" y="3022600"/>
            <a:ext cx="7443920" cy="7975600"/>
          </a:xfrm>
          <a:prstGeom prst="parallelogram">
            <a:avLst>
              <a:gd name="adj" fmla="val 41516"/>
            </a:avLst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3599" baseline="0"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13323393" y="3022600"/>
            <a:ext cx="7443920" cy="7975600"/>
          </a:xfrm>
          <a:prstGeom prst="parallelogram">
            <a:avLst>
              <a:gd name="adj" fmla="val 41516"/>
            </a:avLst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3599" baseline="0"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18162555" y="3022600"/>
            <a:ext cx="7443920" cy="7975600"/>
          </a:xfrm>
          <a:prstGeom prst="parallelogram">
            <a:avLst>
              <a:gd name="adj" fmla="val 41516"/>
            </a:avLst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3599" baseline="0"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pic>
        <p:nvPicPr>
          <p:cNvPr id="9" name="Bilde 8" descr="Kommunevåpen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491" y="1108370"/>
            <a:ext cx="1002629" cy="1228344"/>
          </a:xfrm>
          <a:prstGeom prst="rect">
            <a:avLst/>
          </a:prstGeom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1F856626-CD0D-DD51-44F2-133B65F335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76400" y="10743904"/>
            <a:ext cx="21031200" cy="2699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0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act Us-Boo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icture Placeholder 35"/>
          <p:cNvSpPr>
            <a:spLocks noGrp="1"/>
          </p:cNvSpPr>
          <p:nvPr>
            <p:ph type="pic" sz="quarter" idx="10"/>
          </p:nvPr>
        </p:nvSpPr>
        <p:spPr>
          <a:xfrm>
            <a:off x="1159448" y="2971860"/>
            <a:ext cx="22088934" cy="8787159"/>
          </a:xfrm>
          <a:custGeom>
            <a:avLst/>
            <a:gdLst>
              <a:gd name="connsiteX0" fmla="*/ 17740862 w 22083182"/>
              <a:gd name="connsiteY0" fmla="*/ 0 h 8787159"/>
              <a:gd name="connsiteX1" fmla="*/ 22083182 w 22083182"/>
              <a:gd name="connsiteY1" fmla="*/ 0 h 8787159"/>
              <a:gd name="connsiteX2" fmla="*/ 22083182 w 22083182"/>
              <a:gd name="connsiteY2" fmla="*/ 45002 h 8787159"/>
              <a:gd name="connsiteX3" fmla="*/ 19021246 w 22083182"/>
              <a:gd name="connsiteY3" fmla="*/ 8787159 h 8787159"/>
              <a:gd name="connsiteX4" fmla="*/ 14631756 w 22083182"/>
              <a:gd name="connsiteY4" fmla="*/ 8787159 h 8787159"/>
              <a:gd name="connsiteX5" fmla="*/ 7985696 w 22083182"/>
              <a:gd name="connsiteY5" fmla="*/ 0 h 8787159"/>
              <a:gd name="connsiteX6" fmla="*/ 12325532 w 22083182"/>
              <a:gd name="connsiteY6" fmla="*/ 0 h 8787159"/>
              <a:gd name="connsiteX7" fmla="*/ 9227538 w 22083182"/>
              <a:gd name="connsiteY7" fmla="*/ 8781464 h 8787159"/>
              <a:gd name="connsiteX8" fmla="*/ 9748550 w 22083182"/>
              <a:gd name="connsiteY8" fmla="*/ 8787158 h 8787159"/>
              <a:gd name="connsiteX9" fmla="*/ 12857656 w 22083182"/>
              <a:gd name="connsiteY9" fmla="*/ 0 h 8787159"/>
              <a:gd name="connsiteX10" fmla="*/ 17740810 w 22083182"/>
              <a:gd name="connsiteY10" fmla="*/ 0 h 8787159"/>
              <a:gd name="connsiteX11" fmla="*/ 17203250 w 22083182"/>
              <a:gd name="connsiteY11" fmla="*/ 15498 h 8787159"/>
              <a:gd name="connsiteX12" fmla="*/ 14108714 w 22083182"/>
              <a:gd name="connsiteY12" fmla="*/ 8787159 h 8787159"/>
              <a:gd name="connsiteX13" fmla="*/ 4876591 w 22083182"/>
              <a:gd name="connsiteY13" fmla="*/ 8787159 h 8787159"/>
              <a:gd name="connsiteX14" fmla="*/ 3067620 w 22083182"/>
              <a:gd name="connsiteY14" fmla="*/ 0 h 8787159"/>
              <a:gd name="connsiteX15" fmla="*/ 7985651 w 22083182"/>
              <a:gd name="connsiteY15" fmla="*/ 0 h 8787159"/>
              <a:gd name="connsiteX16" fmla="*/ 7448082 w 22083182"/>
              <a:gd name="connsiteY16" fmla="*/ 15498 h 8787159"/>
              <a:gd name="connsiteX17" fmla="*/ 4353548 w 22083182"/>
              <a:gd name="connsiteY17" fmla="*/ 8787159 h 8787159"/>
              <a:gd name="connsiteX18" fmla="*/ 0 w 22083182"/>
              <a:gd name="connsiteY18" fmla="*/ 8787159 h 8787159"/>
              <a:gd name="connsiteX19" fmla="*/ 0 w 22083182"/>
              <a:gd name="connsiteY19" fmla="*/ 8758385 h 8787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2083182" h="8787159">
                <a:moveTo>
                  <a:pt x="17740862" y="0"/>
                </a:moveTo>
                <a:lnTo>
                  <a:pt x="22083182" y="0"/>
                </a:lnTo>
                <a:lnTo>
                  <a:pt x="22083182" y="45002"/>
                </a:lnTo>
                <a:lnTo>
                  <a:pt x="19021246" y="8787159"/>
                </a:lnTo>
                <a:lnTo>
                  <a:pt x="14631756" y="8787159"/>
                </a:lnTo>
                <a:close/>
                <a:moveTo>
                  <a:pt x="7985696" y="0"/>
                </a:moveTo>
                <a:lnTo>
                  <a:pt x="12325532" y="0"/>
                </a:lnTo>
                <a:lnTo>
                  <a:pt x="9227538" y="8781464"/>
                </a:lnTo>
                <a:lnTo>
                  <a:pt x="9748550" y="8787158"/>
                </a:lnTo>
                <a:lnTo>
                  <a:pt x="12857656" y="0"/>
                </a:lnTo>
                <a:lnTo>
                  <a:pt x="17740810" y="0"/>
                </a:lnTo>
                <a:lnTo>
                  <a:pt x="17203250" y="15498"/>
                </a:lnTo>
                <a:lnTo>
                  <a:pt x="14108714" y="8787159"/>
                </a:lnTo>
                <a:lnTo>
                  <a:pt x="4876591" y="8787159"/>
                </a:lnTo>
                <a:close/>
                <a:moveTo>
                  <a:pt x="3067620" y="0"/>
                </a:moveTo>
                <a:lnTo>
                  <a:pt x="7985651" y="0"/>
                </a:lnTo>
                <a:lnTo>
                  <a:pt x="7448082" y="15498"/>
                </a:lnTo>
                <a:lnTo>
                  <a:pt x="4353548" y="8787159"/>
                </a:lnTo>
                <a:lnTo>
                  <a:pt x="0" y="8787159"/>
                </a:lnTo>
                <a:lnTo>
                  <a:pt x="0" y="875838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nb-NO" dirty="0"/>
              <a:t>Klikk på ikonet for å legge til et bilde</a:t>
            </a:r>
            <a:endParaRPr lang="en-US" dirty="0"/>
          </a:p>
        </p:txBody>
      </p:sp>
      <p:pic>
        <p:nvPicPr>
          <p:cNvPr id="5" name="Bilde 4" descr="Kommunevåpen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491" y="1108370"/>
            <a:ext cx="1002629" cy="1228344"/>
          </a:xfrm>
          <a:prstGeom prst="rect">
            <a:avLst/>
          </a:prstGeom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0E1B6C97-4C8D-C25F-5AED-7209D4E58D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76400" y="10743904"/>
            <a:ext cx="21031200" cy="2699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38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act Us-Boo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icture Placeholder 165"/>
          <p:cNvSpPr>
            <a:spLocks noGrp="1"/>
          </p:cNvSpPr>
          <p:nvPr>
            <p:ph type="pic" sz="quarter" idx="10"/>
          </p:nvPr>
        </p:nvSpPr>
        <p:spPr>
          <a:xfrm>
            <a:off x="-1767317" y="1230477"/>
            <a:ext cx="15517301" cy="11088533"/>
          </a:xfrm>
          <a:custGeom>
            <a:avLst/>
            <a:gdLst>
              <a:gd name="connsiteX0" fmla="*/ 838825 w 15513261"/>
              <a:gd name="connsiteY0" fmla="*/ 9289584 h 11088533"/>
              <a:gd name="connsiteX1" fmla="*/ 3269261 w 15513261"/>
              <a:gd name="connsiteY1" fmla="*/ 9289584 h 11088533"/>
              <a:gd name="connsiteX2" fmla="*/ 3296004 w 15513261"/>
              <a:gd name="connsiteY2" fmla="*/ 9290944 h 11088533"/>
              <a:gd name="connsiteX3" fmla="*/ 3322766 w 15513261"/>
              <a:gd name="connsiteY3" fmla="*/ 9289584 h 11088533"/>
              <a:gd name="connsiteX4" fmla="*/ 5065781 w 15513261"/>
              <a:gd name="connsiteY4" fmla="*/ 9289584 h 11088533"/>
              <a:gd name="connsiteX5" fmla="*/ 5753201 w 15513261"/>
              <a:gd name="connsiteY5" fmla="*/ 9289584 h 11088533"/>
              <a:gd name="connsiteX6" fmla="*/ 7095748 w 15513261"/>
              <a:gd name="connsiteY6" fmla="*/ 9289584 h 11088533"/>
              <a:gd name="connsiteX7" fmla="*/ 7496217 w 15513261"/>
              <a:gd name="connsiteY7" fmla="*/ 9289584 h 11088533"/>
              <a:gd name="connsiteX8" fmla="*/ 9393868 w 15513261"/>
              <a:gd name="connsiteY8" fmla="*/ 9289584 h 11088533"/>
              <a:gd name="connsiteX9" fmla="*/ 9526184 w 15513261"/>
              <a:gd name="connsiteY9" fmla="*/ 9289584 h 11088533"/>
              <a:gd name="connsiteX10" fmla="*/ 11824304 w 15513261"/>
              <a:gd name="connsiteY10" fmla="*/ 9289584 h 11088533"/>
              <a:gd name="connsiteX11" fmla="*/ 12658600 w 15513261"/>
              <a:gd name="connsiteY11" fmla="*/ 10128489 h 11088533"/>
              <a:gd name="connsiteX12" fmla="*/ 12658600 w 15513261"/>
              <a:gd name="connsiteY12" fmla="*/ 10250192 h 11088533"/>
              <a:gd name="connsiteX13" fmla="*/ 11824304 w 15513261"/>
              <a:gd name="connsiteY13" fmla="*/ 11088533 h 11088533"/>
              <a:gd name="connsiteX14" fmla="*/ 9597394 w 15513261"/>
              <a:gd name="connsiteY14" fmla="*/ 11088533 h 11088533"/>
              <a:gd name="connsiteX15" fmla="*/ 9526184 w 15513261"/>
              <a:gd name="connsiteY15" fmla="*/ 11088533 h 11088533"/>
              <a:gd name="connsiteX16" fmla="*/ 9522036 w 15513261"/>
              <a:gd name="connsiteY16" fmla="*/ 11088533 h 11088533"/>
              <a:gd name="connsiteX17" fmla="*/ 9393868 w 15513261"/>
              <a:gd name="connsiteY17" fmla="*/ 11088533 h 11088533"/>
              <a:gd name="connsiteX18" fmla="*/ 9305376 w 15513261"/>
              <a:gd name="connsiteY18" fmla="*/ 11088533 h 11088533"/>
              <a:gd name="connsiteX19" fmla="*/ 7528313 w 15513261"/>
              <a:gd name="connsiteY19" fmla="*/ 11088533 h 11088533"/>
              <a:gd name="connsiteX20" fmla="*/ 7496217 w 15513261"/>
              <a:gd name="connsiteY20" fmla="*/ 11088533 h 11088533"/>
              <a:gd name="connsiteX21" fmla="*/ 7399553 w 15513261"/>
              <a:gd name="connsiteY21" fmla="*/ 11088533 h 11088533"/>
              <a:gd name="connsiteX22" fmla="*/ 7299274 w 15513261"/>
              <a:gd name="connsiteY22" fmla="*/ 11088533 h 11088533"/>
              <a:gd name="connsiteX23" fmla="*/ 7223916 w 15513261"/>
              <a:gd name="connsiteY23" fmla="*/ 11088533 h 11088533"/>
              <a:gd name="connsiteX24" fmla="*/ 7222381 w 15513261"/>
              <a:gd name="connsiteY24" fmla="*/ 11088533 h 11088533"/>
              <a:gd name="connsiteX25" fmla="*/ 7169920 w 15513261"/>
              <a:gd name="connsiteY25" fmla="*/ 11088533 h 11088533"/>
              <a:gd name="connsiteX26" fmla="*/ 7133724 w 15513261"/>
              <a:gd name="connsiteY26" fmla="*/ 11088533 h 11088533"/>
              <a:gd name="connsiteX27" fmla="*/ 7111769 w 15513261"/>
              <a:gd name="connsiteY27" fmla="*/ 11088533 h 11088533"/>
              <a:gd name="connsiteX28" fmla="*/ 7100496 w 15513261"/>
              <a:gd name="connsiteY28" fmla="*/ 11088533 h 11088533"/>
              <a:gd name="connsiteX29" fmla="*/ 7095748 w 15513261"/>
              <a:gd name="connsiteY29" fmla="*/ 11088533 h 11088533"/>
              <a:gd name="connsiteX30" fmla="*/ 6969927 w 15513261"/>
              <a:gd name="connsiteY30" fmla="*/ 11088533 h 11088533"/>
              <a:gd name="connsiteX31" fmla="*/ 5855554 w 15513261"/>
              <a:gd name="connsiteY31" fmla="*/ 11088533 h 11088533"/>
              <a:gd name="connsiteX32" fmla="*/ 5753201 w 15513261"/>
              <a:gd name="connsiteY32" fmla="*/ 11088533 h 11088533"/>
              <a:gd name="connsiteX33" fmla="*/ 5659149 w 15513261"/>
              <a:gd name="connsiteY33" fmla="*/ 11088533 h 11088533"/>
              <a:gd name="connsiteX34" fmla="*/ 5532395 w 15513261"/>
              <a:gd name="connsiteY34" fmla="*/ 11088533 h 11088533"/>
              <a:gd name="connsiteX35" fmla="*/ 5498347 w 15513261"/>
              <a:gd name="connsiteY35" fmla="*/ 11088533 h 11088533"/>
              <a:gd name="connsiteX36" fmla="*/ 5369585 w 15513261"/>
              <a:gd name="connsiteY36" fmla="*/ 11088533 h 11088533"/>
              <a:gd name="connsiteX37" fmla="*/ 5325382 w 15513261"/>
              <a:gd name="connsiteY37" fmla="*/ 11088533 h 11088533"/>
              <a:gd name="connsiteX38" fmla="*/ 5269307 w 15513261"/>
              <a:gd name="connsiteY38" fmla="*/ 11088533 h 11088533"/>
              <a:gd name="connsiteX39" fmla="*/ 5193949 w 15513261"/>
              <a:gd name="connsiteY39" fmla="*/ 11088533 h 11088533"/>
              <a:gd name="connsiteX40" fmla="*/ 5139952 w 15513261"/>
              <a:gd name="connsiteY40" fmla="*/ 11088533 h 11088533"/>
              <a:gd name="connsiteX41" fmla="*/ 5131722 w 15513261"/>
              <a:gd name="connsiteY41" fmla="*/ 11088533 h 11088533"/>
              <a:gd name="connsiteX42" fmla="*/ 5103757 w 15513261"/>
              <a:gd name="connsiteY42" fmla="*/ 11088533 h 11088533"/>
              <a:gd name="connsiteX43" fmla="*/ 5081803 w 15513261"/>
              <a:gd name="connsiteY43" fmla="*/ 11088533 h 11088533"/>
              <a:gd name="connsiteX44" fmla="*/ 5070529 w 15513261"/>
              <a:gd name="connsiteY44" fmla="*/ 11088533 h 11088533"/>
              <a:gd name="connsiteX45" fmla="*/ 5065781 w 15513261"/>
              <a:gd name="connsiteY45" fmla="*/ 11088533 h 11088533"/>
              <a:gd name="connsiteX46" fmla="*/ 4950967 w 15513261"/>
              <a:gd name="connsiteY46" fmla="*/ 11088533 h 11088533"/>
              <a:gd name="connsiteX47" fmla="*/ 3322766 w 15513261"/>
              <a:gd name="connsiteY47" fmla="*/ 11088533 h 11088533"/>
              <a:gd name="connsiteX48" fmla="*/ 3296004 w 15513261"/>
              <a:gd name="connsiteY48" fmla="*/ 11087172 h 11088533"/>
              <a:gd name="connsiteX49" fmla="*/ 3269261 w 15513261"/>
              <a:gd name="connsiteY49" fmla="*/ 11088533 h 11088533"/>
              <a:gd name="connsiteX50" fmla="*/ 838825 w 15513261"/>
              <a:gd name="connsiteY50" fmla="*/ 11088533 h 11088533"/>
              <a:gd name="connsiteX51" fmla="*/ 2 w 15513261"/>
              <a:gd name="connsiteY51" fmla="*/ 10250192 h 11088533"/>
              <a:gd name="connsiteX52" fmla="*/ 2 w 15513261"/>
              <a:gd name="connsiteY52" fmla="*/ 10128489 h 11088533"/>
              <a:gd name="connsiteX53" fmla="*/ 838825 w 15513261"/>
              <a:gd name="connsiteY53" fmla="*/ 9289584 h 11088533"/>
              <a:gd name="connsiteX54" fmla="*/ 839008 w 15513261"/>
              <a:gd name="connsiteY54" fmla="*/ 6985907 h 11088533"/>
              <a:gd name="connsiteX55" fmla="*/ 3511428 w 15513261"/>
              <a:gd name="connsiteY55" fmla="*/ 6985907 h 11088533"/>
              <a:gd name="connsiteX56" fmla="*/ 4509802 w 15513261"/>
              <a:gd name="connsiteY56" fmla="*/ 6985907 h 11088533"/>
              <a:gd name="connsiteX57" fmla="*/ 6101272 w 15513261"/>
              <a:gd name="connsiteY57" fmla="*/ 6985907 h 11088533"/>
              <a:gd name="connsiteX58" fmla="*/ 7182223 w 15513261"/>
              <a:gd name="connsiteY58" fmla="*/ 6985907 h 11088533"/>
              <a:gd name="connsiteX59" fmla="*/ 9772064 w 15513261"/>
              <a:gd name="connsiteY59" fmla="*/ 6985907 h 11088533"/>
              <a:gd name="connsiteX60" fmla="*/ 10606539 w 15513261"/>
              <a:gd name="connsiteY60" fmla="*/ 7820068 h 11088533"/>
              <a:gd name="connsiteX61" fmla="*/ 10606539 w 15513261"/>
              <a:gd name="connsiteY61" fmla="*/ 7945701 h 11088533"/>
              <a:gd name="connsiteX62" fmla="*/ 9772064 w 15513261"/>
              <a:gd name="connsiteY62" fmla="*/ 8779862 h 11088533"/>
              <a:gd name="connsiteX63" fmla="*/ 7294100 w 15513261"/>
              <a:gd name="connsiteY63" fmla="*/ 8779862 h 11088533"/>
              <a:gd name="connsiteX64" fmla="*/ 7182223 w 15513261"/>
              <a:gd name="connsiteY64" fmla="*/ 8779862 h 11088533"/>
              <a:gd name="connsiteX65" fmla="*/ 7138723 w 15513261"/>
              <a:gd name="connsiteY65" fmla="*/ 8779862 h 11088533"/>
              <a:gd name="connsiteX66" fmla="*/ 6997462 w 15513261"/>
              <a:gd name="connsiteY66" fmla="*/ 8779862 h 11088533"/>
              <a:gd name="connsiteX67" fmla="*/ 6869642 w 15513261"/>
              <a:gd name="connsiteY67" fmla="*/ 8779862 h 11088533"/>
              <a:gd name="connsiteX68" fmla="*/ 6754593 w 15513261"/>
              <a:gd name="connsiteY68" fmla="*/ 8779862 h 11088533"/>
              <a:gd name="connsiteX69" fmla="*/ 6729076 w 15513261"/>
              <a:gd name="connsiteY69" fmla="*/ 8779862 h 11088533"/>
              <a:gd name="connsiteX70" fmla="*/ 6560121 w 15513261"/>
              <a:gd name="connsiteY70" fmla="*/ 8779862 h 11088533"/>
              <a:gd name="connsiteX71" fmla="*/ 6408665 w 15513261"/>
              <a:gd name="connsiteY71" fmla="*/ 8779862 h 11088533"/>
              <a:gd name="connsiteX72" fmla="*/ 6314845 w 15513261"/>
              <a:gd name="connsiteY72" fmla="*/ 8779862 h 11088533"/>
              <a:gd name="connsiteX73" fmla="*/ 6294849 w 15513261"/>
              <a:gd name="connsiteY73" fmla="*/ 8779862 h 11088533"/>
              <a:gd name="connsiteX74" fmla="*/ 6213295 w 15513261"/>
              <a:gd name="connsiteY74" fmla="*/ 8779862 h 11088533"/>
              <a:gd name="connsiteX75" fmla="*/ 6158628 w 15513261"/>
              <a:gd name="connsiteY75" fmla="*/ 8779862 h 11088533"/>
              <a:gd name="connsiteX76" fmla="*/ 6125469 w 15513261"/>
              <a:gd name="connsiteY76" fmla="*/ 8779862 h 11088533"/>
              <a:gd name="connsiteX77" fmla="*/ 6108441 w 15513261"/>
              <a:gd name="connsiteY77" fmla="*/ 8779862 h 11088533"/>
              <a:gd name="connsiteX78" fmla="*/ 6101272 w 15513261"/>
              <a:gd name="connsiteY78" fmla="*/ 8779862 h 11088533"/>
              <a:gd name="connsiteX79" fmla="*/ 5937785 w 15513261"/>
              <a:gd name="connsiteY79" fmla="*/ 8779862 h 11088533"/>
              <a:gd name="connsiteX80" fmla="*/ 4548880 w 15513261"/>
              <a:gd name="connsiteY80" fmla="*/ 8779862 h 11088533"/>
              <a:gd name="connsiteX81" fmla="*/ 4509802 w 15513261"/>
              <a:gd name="connsiteY81" fmla="*/ 8779862 h 11088533"/>
              <a:gd name="connsiteX82" fmla="*/ 4407618 w 15513261"/>
              <a:gd name="connsiteY82" fmla="*/ 8779862 h 11088533"/>
              <a:gd name="connsiteX83" fmla="*/ 4279800 w 15513261"/>
              <a:gd name="connsiteY83" fmla="*/ 8779862 h 11088533"/>
              <a:gd name="connsiteX84" fmla="*/ 4176308 w 15513261"/>
              <a:gd name="connsiteY84" fmla="*/ 8779862 h 11088533"/>
              <a:gd name="connsiteX85" fmla="*/ 4164752 w 15513261"/>
              <a:gd name="connsiteY85" fmla="*/ 8779862 h 11088533"/>
              <a:gd name="connsiteX86" fmla="*/ 3970278 w 15513261"/>
              <a:gd name="connsiteY86" fmla="*/ 8779862 h 11088533"/>
              <a:gd name="connsiteX87" fmla="*/ 3863649 w 15513261"/>
              <a:gd name="connsiteY87" fmla="*/ 8779862 h 11088533"/>
              <a:gd name="connsiteX88" fmla="*/ 3818821 w 15513261"/>
              <a:gd name="connsiteY88" fmla="*/ 8779862 h 11088533"/>
              <a:gd name="connsiteX89" fmla="*/ 3705005 w 15513261"/>
              <a:gd name="connsiteY89" fmla="*/ 8779862 h 11088533"/>
              <a:gd name="connsiteX90" fmla="*/ 3623452 w 15513261"/>
              <a:gd name="connsiteY90" fmla="*/ 8779862 h 11088533"/>
              <a:gd name="connsiteX91" fmla="*/ 3571155 w 15513261"/>
              <a:gd name="connsiteY91" fmla="*/ 8779862 h 11088533"/>
              <a:gd name="connsiteX92" fmla="*/ 3568785 w 15513261"/>
              <a:gd name="connsiteY92" fmla="*/ 8779862 h 11088533"/>
              <a:gd name="connsiteX93" fmla="*/ 3535625 w 15513261"/>
              <a:gd name="connsiteY93" fmla="*/ 8779862 h 11088533"/>
              <a:gd name="connsiteX94" fmla="*/ 3518599 w 15513261"/>
              <a:gd name="connsiteY94" fmla="*/ 8779862 h 11088533"/>
              <a:gd name="connsiteX95" fmla="*/ 3511428 w 15513261"/>
              <a:gd name="connsiteY95" fmla="*/ 8779862 h 11088533"/>
              <a:gd name="connsiteX96" fmla="*/ 3298152 w 15513261"/>
              <a:gd name="connsiteY96" fmla="*/ 8779862 h 11088533"/>
              <a:gd name="connsiteX97" fmla="*/ 839008 w 15513261"/>
              <a:gd name="connsiteY97" fmla="*/ 8779862 h 11088533"/>
              <a:gd name="connsiteX98" fmla="*/ 2 w 15513261"/>
              <a:gd name="connsiteY98" fmla="*/ 7945701 h 11088533"/>
              <a:gd name="connsiteX99" fmla="*/ 2 w 15513261"/>
              <a:gd name="connsiteY99" fmla="*/ 7820068 h 11088533"/>
              <a:gd name="connsiteX100" fmla="*/ 839008 w 15513261"/>
              <a:gd name="connsiteY100" fmla="*/ 6985907 h 11088533"/>
              <a:gd name="connsiteX101" fmla="*/ 838937 w 15513261"/>
              <a:gd name="connsiteY101" fmla="*/ 4672245 h 11088533"/>
              <a:gd name="connsiteX102" fmla="*/ 4958313 w 15513261"/>
              <a:gd name="connsiteY102" fmla="*/ 4672245 h 11088533"/>
              <a:gd name="connsiteX103" fmla="*/ 5748563 w 15513261"/>
              <a:gd name="connsiteY103" fmla="*/ 4672245 h 11088533"/>
              <a:gd name="connsiteX104" fmla="*/ 7905948 w 15513261"/>
              <a:gd name="connsiteY104" fmla="*/ 4672245 h 11088533"/>
              <a:gd name="connsiteX105" fmla="*/ 9867938 w 15513261"/>
              <a:gd name="connsiteY105" fmla="*/ 4672245 h 11088533"/>
              <a:gd name="connsiteX106" fmla="*/ 12815576 w 15513261"/>
              <a:gd name="connsiteY106" fmla="*/ 4672245 h 11088533"/>
              <a:gd name="connsiteX107" fmla="*/ 13654509 w 15513261"/>
              <a:gd name="connsiteY107" fmla="*/ 5510848 h 11088533"/>
              <a:gd name="connsiteX108" fmla="*/ 13654509 w 15513261"/>
              <a:gd name="connsiteY108" fmla="*/ 5632024 h 11088533"/>
              <a:gd name="connsiteX109" fmla="*/ 12815576 w 15513261"/>
              <a:gd name="connsiteY109" fmla="*/ 6471193 h 11088533"/>
              <a:gd name="connsiteX110" fmla="*/ 9977198 w 15513261"/>
              <a:gd name="connsiteY110" fmla="*/ 6471193 h 11088533"/>
              <a:gd name="connsiteX111" fmla="*/ 9867938 w 15513261"/>
              <a:gd name="connsiteY111" fmla="*/ 6471193 h 11088533"/>
              <a:gd name="connsiteX112" fmla="*/ 9728928 w 15513261"/>
              <a:gd name="connsiteY112" fmla="*/ 6471193 h 11088533"/>
              <a:gd name="connsiteX113" fmla="*/ 9501337 w 15513261"/>
              <a:gd name="connsiteY113" fmla="*/ 6471193 h 11088533"/>
              <a:gd name="connsiteX114" fmla="*/ 9421895 w 15513261"/>
              <a:gd name="connsiteY114" fmla="*/ 6471193 h 11088533"/>
              <a:gd name="connsiteX115" fmla="*/ 9293523 w 15513261"/>
              <a:gd name="connsiteY115" fmla="*/ 6471193 h 11088533"/>
              <a:gd name="connsiteX116" fmla="*/ 9104587 w 15513261"/>
              <a:gd name="connsiteY116" fmla="*/ 6471193 h 11088533"/>
              <a:gd name="connsiteX117" fmla="*/ 9003720 w 15513261"/>
              <a:gd name="connsiteY117" fmla="*/ 6471193 h 11088533"/>
              <a:gd name="connsiteX118" fmla="*/ 8933632 w 15513261"/>
              <a:gd name="connsiteY118" fmla="*/ 6471193 h 11088533"/>
              <a:gd name="connsiteX119" fmla="*/ 8642062 w 15513261"/>
              <a:gd name="connsiteY119" fmla="*/ 6471193 h 11088533"/>
              <a:gd name="connsiteX120" fmla="*/ 8612514 w 15513261"/>
              <a:gd name="connsiteY120" fmla="*/ 6471193 h 11088533"/>
              <a:gd name="connsiteX121" fmla="*/ 8519652 w 15513261"/>
              <a:gd name="connsiteY121" fmla="*/ 6471193 h 11088533"/>
              <a:gd name="connsiteX122" fmla="*/ 8317082 w 15513261"/>
              <a:gd name="connsiteY122" fmla="*/ 6471193 h 11088533"/>
              <a:gd name="connsiteX123" fmla="*/ 8247378 w 15513261"/>
              <a:gd name="connsiteY123" fmla="*/ 6471193 h 11088533"/>
              <a:gd name="connsiteX124" fmla="*/ 8164854 w 15513261"/>
              <a:gd name="connsiteY124" fmla="*/ 6471193 h 11088533"/>
              <a:gd name="connsiteX125" fmla="*/ 7915538 w 15513261"/>
              <a:gd name="connsiteY125" fmla="*/ 6471193 h 11088533"/>
              <a:gd name="connsiteX126" fmla="*/ 7907414 w 15513261"/>
              <a:gd name="connsiteY126" fmla="*/ 6471193 h 11088533"/>
              <a:gd name="connsiteX127" fmla="*/ 7907146 w 15513261"/>
              <a:gd name="connsiteY127" fmla="*/ 6471193 h 11088533"/>
              <a:gd name="connsiteX128" fmla="*/ 7905948 w 15513261"/>
              <a:gd name="connsiteY128" fmla="*/ 6471193 h 11088533"/>
              <a:gd name="connsiteX129" fmla="*/ 7591725 w 15513261"/>
              <a:gd name="connsiteY129" fmla="*/ 6471193 h 11088533"/>
              <a:gd name="connsiteX130" fmla="*/ 5832123 w 15513261"/>
              <a:gd name="connsiteY130" fmla="*/ 6471193 h 11088533"/>
              <a:gd name="connsiteX131" fmla="*/ 5748563 w 15513261"/>
              <a:gd name="connsiteY131" fmla="*/ 6471193 h 11088533"/>
              <a:gd name="connsiteX132" fmla="*/ 5694429 w 15513261"/>
              <a:gd name="connsiteY132" fmla="*/ 6471193 h 11088533"/>
              <a:gd name="connsiteX133" fmla="*/ 5572017 w 15513261"/>
              <a:gd name="connsiteY133" fmla="*/ 6471193 h 11088533"/>
              <a:gd name="connsiteX134" fmla="*/ 5463989 w 15513261"/>
              <a:gd name="connsiteY134" fmla="*/ 6471193 h 11088533"/>
              <a:gd name="connsiteX135" fmla="*/ 5369448 w 15513261"/>
              <a:gd name="connsiteY135" fmla="*/ 6471193 h 11088533"/>
              <a:gd name="connsiteX136" fmla="*/ 5302520 w 15513261"/>
              <a:gd name="connsiteY136" fmla="*/ 6471193 h 11088533"/>
              <a:gd name="connsiteX137" fmla="*/ 5217220 w 15513261"/>
              <a:gd name="connsiteY137" fmla="*/ 6471193 h 11088533"/>
              <a:gd name="connsiteX138" fmla="*/ 5108144 w 15513261"/>
              <a:gd name="connsiteY138" fmla="*/ 6471193 h 11088533"/>
              <a:gd name="connsiteX139" fmla="*/ 5035026 w 15513261"/>
              <a:gd name="connsiteY139" fmla="*/ 6471193 h 11088533"/>
              <a:gd name="connsiteX140" fmla="*/ 4990677 w 15513261"/>
              <a:gd name="connsiteY140" fmla="*/ 6471193 h 11088533"/>
              <a:gd name="connsiteX141" fmla="*/ 4967903 w 15513261"/>
              <a:gd name="connsiteY141" fmla="*/ 6471193 h 11088533"/>
              <a:gd name="connsiteX142" fmla="*/ 4959513 w 15513261"/>
              <a:gd name="connsiteY142" fmla="*/ 6471193 h 11088533"/>
              <a:gd name="connsiteX143" fmla="*/ 4958313 w 15513261"/>
              <a:gd name="connsiteY143" fmla="*/ 6471193 h 11088533"/>
              <a:gd name="connsiteX144" fmla="*/ 4884344 w 15513261"/>
              <a:gd name="connsiteY144" fmla="*/ 6471193 h 11088533"/>
              <a:gd name="connsiteX145" fmla="*/ 838937 w 15513261"/>
              <a:gd name="connsiteY145" fmla="*/ 6471193 h 11088533"/>
              <a:gd name="connsiteX146" fmla="*/ 3 w 15513261"/>
              <a:gd name="connsiteY146" fmla="*/ 5632024 h 11088533"/>
              <a:gd name="connsiteX147" fmla="*/ 3 w 15513261"/>
              <a:gd name="connsiteY147" fmla="*/ 5510848 h 11088533"/>
              <a:gd name="connsiteX148" fmla="*/ 838937 w 15513261"/>
              <a:gd name="connsiteY148" fmla="*/ 4672245 h 11088533"/>
              <a:gd name="connsiteX149" fmla="*/ 838971 w 15513261"/>
              <a:gd name="connsiteY149" fmla="*/ 2361079 h 11088533"/>
              <a:gd name="connsiteX150" fmla="*/ 6539358 w 15513261"/>
              <a:gd name="connsiteY150" fmla="*/ 2361080 h 11088533"/>
              <a:gd name="connsiteX151" fmla="*/ 8974470 w 15513261"/>
              <a:gd name="connsiteY151" fmla="*/ 2361080 h 11088533"/>
              <a:gd name="connsiteX152" fmla="*/ 14674859 w 15513261"/>
              <a:gd name="connsiteY152" fmla="*/ 2361080 h 11088533"/>
              <a:gd name="connsiteX153" fmla="*/ 15513261 w 15513261"/>
              <a:gd name="connsiteY153" fmla="*/ 3194978 h 11088533"/>
              <a:gd name="connsiteX154" fmla="*/ 15513261 w 15513261"/>
              <a:gd name="connsiteY154" fmla="*/ 3320572 h 11088533"/>
              <a:gd name="connsiteX155" fmla="*/ 14674859 w 15513261"/>
              <a:gd name="connsiteY155" fmla="*/ 4155037 h 11088533"/>
              <a:gd name="connsiteX156" fmla="*/ 9182998 w 15513261"/>
              <a:gd name="connsiteY156" fmla="*/ 4155037 h 11088533"/>
              <a:gd name="connsiteX157" fmla="*/ 8974470 w 15513261"/>
              <a:gd name="connsiteY157" fmla="*/ 4155037 h 11088533"/>
              <a:gd name="connsiteX158" fmla="*/ 8838638 w 15513261"/>
              <a:gd name="connsiteY158" fmla="*/ 4155037 h 11088533"/>
              <a:gd name="connsiteX159" fmla="*/ 8242280 w 15513261"/>
              <a:gd name="connsiteY159" fmla="*/ 4155037 h 11088533"/>
              <a:gd name="connsiteX160" fmla="*/ 8235352 w 15513261"/>
              <a:gd name="connsiteY160" fmla="*/ 4155037 h 11088533"/>
              <a:gd name="connsiteX161" fmla="*/ 7987300 w 15513261"/>
              <a:gd name="connsiteY161" fmla="*/ 4155037 h 11088533"/>
              <a:gd name="connsiteX162" fmla="*/ 7556297 w 15513261"/>
              <a:gd name="connsiteY162" fmla="*/ 4155037 h 11088533"/>
              <a:gd name="connsiteX163" fmla="*/ 7542417 w 15513261"/>
              <a:gd name="connsiteY163" fmla="*/ 4155037 h 11088533"/>
              <a:gd name="connsiteX164" fmla="*/ 7377290 w 15513261"/>
              <a:gd name="connsiteY164" fmla="*/ 4155037 h 11088533"/>
              <a:gd name="connsiteX165" fmla="*/ 6968380 w 15513261"/>
              <a:gd name="connsiteY165" fmla="*/ 4155037 h 11088533"/>
              <a:gd name="connsiteX166" fmla="*/ 6894169 w 15513261"/>
              <a:gd name="connsiteY166" fmla="*/ 4155037 h 11088533"/>
              <a:gd name="connsiteX167" fmla="*/ 6869815 w 15513261"/>
              <a:gd name="connsiteY167" fmla="*/ 4155037 h 11088533"/>
              <a:gd name="connsiteX168" fmla="*/ 6539358 w 15513261"/>
              <a:gd name="connsiteY168" fmla="*/ 4155037 h 11088533"/>
              <a:gd name="connsiteX169" fmla="*/ 6289120 w 15513261"/>
              <a:gd name="connsiteY169" fmla="*/ 4155037 h 11088533"/>
              <a:gd name="connsiteX170" fmla="*/ 838969 w 15513261"/>
              <a:gd name="connsiteY170" fmla="*/ 4155037 h 11088533"/>
              <a:gd name="connsiteX171" fmla="*/ 2 w 15513261"/>
              <a:gd name="connsiteY171" fmla="*/ 3320572 h 11088533"/>
              <a:gd name="connsiteX172" fmla="*/ 2 w 15513261"/>
              <a:gd name="connsiteY172" fmla="*/ 3194978 h 11088533"/>
              <a:gd name="connsiteX173" fmla="*/ 838971 w 15513261"/>
              <a:gd name="connsiteY173" fmla="*/ 2361079 h 11088533"/>
              <a:gd name="connsiteX174" fmla="*/ 839006 w 15513261"/>
              <a:gd name="connsiteY174" fmla="*/ 0 h 11088533"/>
              <a:gd name="connsiteX175" fmla="*/ 4133034 w 15513261"/>
              <a:gd name="connsiteY175" fmla="*/ 0 h 11088533"/>
              <a:gd name="connsiteX176" fmla="*/ 4133037 w 15513261"/>
              <a:gd name="connsiteY176" fmla="*/ 0 h 11088533"/>
              <a:gd name="connsiteX177" fmla="*/ 7095930 w 15513261"/>
              <a:gd name="connsiteY177" fmla="*/ 0 h 11088533"/>
              <a:gd name="connsiteX178" fmla="*/ 7095933 w 15513261"/>
              <a:gd name="connsiteY178" fmla="*/ 0 h 11088533"/>
              <a:gd name="connsiteX179" fmla="*/ 10766724 w 15513261"/>
              <a:gd name="connsiteY179" fmla="*/ 0 h 11088533"/>
              <a:gd name="connsiteX180" fmla="*/ 11601201 w 15513261"/>
              <a:gd name="connsiteY180" fmla="*/ 838905 h 11088533"/>
              <a:gd name="connsiteX181" fmla="*/ 11601201 w 15513261"/>
              <a:gd name="connsiteY181" fmla="*/ 964570 h 11088533"/>
              <a:gd name="connsiteX182" fmla="*/ 10766724 w 15513261"/>
              <a:gd name="connsiteY182" fmla="*/ 1798948 h 11088533"/>
              <a:gd name="connsiteX183" fmla="*/ 7864302 w 15513261"/>
              <a:gd name="connsiteY183" fmla="*/ 1798948 h 11088533"/>
              <a:gd name="connsiteX184" fmla="*/ 7803836 w 15513261"/>
              <a:gd name="connsiteY184" fmla="*/ 1798948 h 11088533"/>
              <a:gd name="connsiteX185" fmla="*/ 7803830 w 15513261"/>
              <a:gd name="connsiteY185" fmla="*/ 1798948 h 11088533"/>
              <a:gd name="connsiteX186" fmla="*/ 4511117 w 15513261"/>
              <a:gd name="connsiteY186" fmla="*/ 1798948 h 11088533"/>
              <a:gd name="connsiteX187" fmla="*/ 4509807 w 15513261"/>
              <a:gd name="connsiteY187" fmla="*/ 1798948 h 11088533"/>
              <a:gd name="connsiteX188" fmla="*/ 4509800 w 15513261"/>
              <a:gd name="connsiteY188" fmla="*/ 1798948 h 11088533"/>
              <a:gd name="connsiteX189" fmla="*/ 839006 w 15513261"/>
              <a:gd name="connsiteY189" fmla="*/ 1798948 h 11088533"/>
              <a:gd name="connsiteX190" fmla="*/ 0 w 15513261"/>
              <a:gd name="connsiteY190" fmla="*/ 964570 h 11088533"/>
              <a:gd name="connsiteX191" fmla="*/ 0 w 15513261"/>
              <a:gd name="connsiteY191" fmla="*/ 838905 h 11088533"/>
              <a:gd name="connsiteX192" fmla="*/ 839006 w 15513261"/>
              <a:gd name="connsiteY192" fmla="*/ 0 h 11088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15513261" h="11088533">
                <a:moveTo>
                  <a:pt x="838825" y="9289584"/>
                </a:moveTo>
                <a:lnTo>
                  <a:pt x="3269261" y="9289584"/>
                </a:lnTo>
                <a:lnTo>
                  <a:pt x="3296004" y="9290944"/>
                </a:lnTo>
                <a:lnTo>
                  <a:pt x="3322766" y="9289584"/>
                </a:lnTo>
                <a:lnTo>
                  <a:pt x="5065781" y="9289584"/>
                </a:lnTo>
                <a:lnTo>
                  <a:pt x="5753201" y="9289584"/>
                </a:lnTo>
                <a:lnTo>
                  <a:pt x="7095748" y="9289584"/>
                </a:lnTo>
                <a:lnTo>
                  <a:pt x="7496217" y="9289584"/>
                </a:lnTo>
                <a:lnTo>
                  <a:pt x="9393868" y="9289584"/>
                </a:lnTo>
                <a:lnTo>
                  <a:pt x="9526184" y="9289584"/>
                </a:lnTo>
                <a:lnTo>
                  <a:pt x="11824304" y="9289584"/>
                </a:lnTo>
                <a:cubicBezTo>
                  <a:pt x="12286166" y="9289584"/>
                  <a:pt x="12658600" y="9666582"/>
                  <a:pt x="12658600" y="10128489"/>
                </a:cubicBezTo>
                <a:cubicBezTo>
                  <a:pt x="12658600" y="10250192"/>
                  <a:pt x="12658600" y="10250192"/>
                  <a:pt x="12658600" y="10250192"/>
                </a:cubicBezTo>
                <a:cubicBezTo>
                  <a:pt x="12658600" y="10711534"/>
                  <a:pt x="12286166" y="11088533"/>
                  <a:pt x="11824304" y="11088533"/>
                </a:cubicBezTo>
                <a:cubicBezTo>
                  <a:pt x="10457184" y="11088533"/>
                  <a:pt x="9859070" y="11088533"/>
                  <a:pt x="9597394" y="11088533"/>
                </a:cubicBezTo>
                <a:lnTo>
                  <a:pt x="9526184" y="11088533"/>
                </a:lnTo>
                <a:lnTo>
                  <a:pt x="9522036" y="11088533"/>
                </a:lnTo>
                <a:cubicBezTo>
                  <a:pt x="9393868" y="11088533"/>
                  <a:pt x="9393868" y="11088533"/>
                  <a:pt x="9393868" y="11088533"/>
                </a:cubicBezTo>
                <a:lnTo>
                  <a:pt x="9305376" y="11088533"/>
                </a:lnTo>
                <a:cubicBezTo>
                  <a:pt x="8378758" y="11088533"/>
                  <a:pt x="7840721" y="11088533"/>
                  <a:pt x="7528313" y="11088533"/>
                </a:cubicBezTo>
                <a:lnTo>
                  <a:pt x="7496217" y="11088533"/>
                </a:lnTo>
                <a:lnTo>
                  <a:pt x="7399553" y="11088533"/>
                </a:lnTo>
                <a:lnTo>
                  <a:pt x="7299274" y="11088533"/>
                </a:lnTo>
                <a:lnTo>
                  <a:pt x="7223916" y="11088533"/>
                </a:lnTo>
                <a:lnTo>
                  <a:pt x="7222381" y="11088533"/>
                </a:lnTo>
                <a:lnTo>
                  <a:pt x="7169920" y="11088533"/>
                </a:lnTo>
                <a:lnTo>
                  <a:pt x="7133724" y="11088533"/>
                </a:lnTo>
                <a:lnTo>
                  <a:pt x="7111769" y="11088533"/>
                </a:lnTo>
                <a:lnTo>
                  <a:pt x="7100496" y="11088533"/>
                </a:lnTo>
                <a:lnTo>
                  <a:pt x="7095748" y="11088533"/>
                </a:lnTo>
                <a:lnTo>
                  <a:pt x="6969927" y="11088533"/>
                </a:lnTo>
                <a:cubicBezTo>
                  <a:pt x="6485823" y="11088533"/>
                  <a:pt x="6124795" y="11088533"/>
                  <a:pt x="5855554" y="11088533"/>
                </a:cubicBezTo>
                <a:lnTo>
                  <a:pt x="5753201" y="11088533"/>
                </a:lnTo>
                <a:lnTo>
                  <a:pt x="5659149" y="11088533"/>
                </a:lnTo>
                <a:lnTo>
                  <a:pt x="5532395" y="11088533"/>
                </a:lnTo>
                <a:lnTo>
                  <a:pt x="5498347" y="11088533"/>
                </a:lnTo>
                <a:lnTo>
                  <a:pt x="5369585" y="11088533"/>
                </a:lnTo>
                <a:lnTo>
                  <a:pt x="5325382" y="11088533"/>
                </a:lnTo>
                <a:lnTo>
                  <a:pt x="5269307" y="11088533"/>
                </a:lnTo>
                <a:lnTo>
                  <a:pt x="5193949" y="11088533"/>
                </a:lnTo>
                <a:lnTo>
                  <a:pt x="5139952" y="11088533"/>
                </a:lnTo>
                <a:lnTo>
                  <a:pt x="5131722" y="11088533"/>
                </a:lnTo>
                <a:lnTo>
                  <a:pt x="5103757" y="11088533"/>
                </a:lnTo>
                <a:lnTo>
                  <a:pt x="5081803" y="11088533"/>
                </a:lnTo>
                <a:lnTo>
                  <a:pt x="5070529" y="11088533"/>
                </a:lnTo>
                <a:lnTo>
                  <a:pt x="5065781" y="11088533"/>
                </a:lnTo>
                <a:lnTo>
                  <a:pt x="4950967" y="11088533"/>
                </a:lnTo>
                <a:cubicBezTo>
                  <a:pt x="3322766" y="11088533"/>
                  <a:pt x="3322766" y="11088533"/>
                  <a:pt x="3322766" y="11088533"/>
                </a:cubicBezTo>
                <a:lnTo>
                  <a:pt x="3296004" y="11087172"/>
                </a:lnTo>
                <a:lnTo>
                  <a:pt x="3269261" y="11088533"/>
                </a:lnTo>
                <a:cubicBezTo>
                  <a:pt x="838825" y="11088533"/>
                  <a:pt x="838825" y="11088533"/>
                  <a:pt x="838825" y="11088533"/>
                </a:cubicBezTo>
                <a:cubicBezTo>
                  <a:pt x="376964" y="11088533"/>
                  <a:pt x="2" y="10711534"/>
                  <a:pt x="2" y="10250192"/>
                </a:cubicBezTo>
                <a:cubicBezTo>
                  <a:pt x="2" y="10128489"/>
                  <a:pt x="2" y="10128489"/>
                  <a:pt x="2" y="10128489"/>
                </a:cubicBezTo>
                <a:cubicBezTo>
                  <a:pt x="2" y="9666582"/>
                  <a:pt x="376964" y="9289584"/>
                  <a:pt x="838825" y="9289584"/>
                </a:cubicBezTo>
                <a:close/>
                <a:moveTo>
                  <a:pt x="839008" y="6985907"/>
                </a:moveTo>
                <a:lnTo>
                  <a:pt x="3511428" y="6985907"/>
                </a:lnTo>
                <a:lnTo>
                  <a:pt x="4509802" y="6985907"/>
                </a:lnTo>
                <a:lnTo>
                  <a:pt x="6101272" y="6985907"/>
                </a:lnTo>
                <a:lnTo>
                  <a:pt x="7182223" y="6985907"/>
                </a:lnTo>
                <a:lnTo>
                  <a:pt x="9772064" y="6985907"/>
                </a:lnTo>
                <a:cubicBezTo>
                  <a:pt x="10233460" y="6985907"/>
                  <a:pt x="10606539" y="7358280"/>
                  <a:pt x="10606539" y="7820068"/>
                </a:cubicBezTo>
                <a:cubicBezTo>
                  <a:pt x="10606539" y="7945701"/>
                  <a:pt x="10606539" y="7945701"/>
                  <a:pt x="10606539" y="7945701"/>
                </a:cubicBezTo>
                <a:cubicBezTo>
                  <a:pt x="10606539" y="8403528"/>
                  <a:pt x="10233460" y="8779862"/>
                  <a:pt x="9772064" y="8779862"/>
                </a:cubicBezTo>
                <a:cubicBezTo>
                  <a:pt x="8624940" y="8779862"/>
                  <a:pt x="7836294" y="8779862"/>
                  <a:pt x="7294100" y="8779862"/>
                </a:cubicBezTo>
                <a:lnTo>
                  <a:pt x="7182223" y="8779862"/>
                </a:lnTo>
                <a:lnTo>
                  <a:pt x="7138723" y="8779862"/>
                </a:lnTo>
                <a:lnTo>
                  <a:pt x="6997462" y="8779862"/>
                </a:lnTo>
                <a:lnTo>
                  <a:pt x="6869642" y="8779862"/>
                </a:lnTo>
                <a:lnTo>
                  <a:pt x="6754593" y="8779862"/>
                </a:lnTo>
                <a:lnTo>
                  <a:pt x="6729076" y="8779862"/>
                </a:lnTo>
                <a:lnTo>
                  <a:pt x="6560121" y="8779862"/>
                </a:lnTo>
                <a:lnTo>
                  <a:pt x="6408665" y="8779862"/>
                </a:lnTo>
                <a:lnTo>
                  <a:pt x="6314845" y="8779862"/>
                </a:lnTo>
                <a:lnTo>
                  <a:pt x="6294849" y="8779862"/>
                </a:lnTo>
                <a:lnTo>
                  <a:pt x="6213295" y="8779862"/>
                </a:lnTo>
                <a:lnTo>
                  <a:pt x="6158628" y="8779862"/>
                </a:lnTo>
                <a:lnTo>
                  <a:pt x="6125469" y="8779862"/>
                </a:lnTo>
                <a:lnTo>
                  <a:pt x="6108441" y="8779862"/>
                </a:lnTo>
                <a:lnTo>
                  <a:pt x="6101272" y="8779862"/>
                </a:lnTo>
                <a:lnTo>
                  <a:pt x="5937785" y="8779862"/>
                </a:lnTo>
                <a:cubicBezTo>
                  <a:pt x="5339357" y="8779862"/>
                  <a:pt x="4888522" y="8779862"/>
                  <a:pt x="4548880" y="8779862"/>
                </a:cubicBezTo>
                <a:lnTo>
                  <a:pt x="4509802" y="8779862"/>
                </a:lnTo>
                <a:lnTo>
                  <a:pt x="4407618" y="8779862"/>
                </a:lnTo>
                <a:lnTo>
                  <a:pt x="4279800" y="8779862"/>
                </a:lnTo>
                <a:lnTo>
                  <a:pt x="4176308" y="8779862"/>
                </a:lnTo>
                <a:lnTo>
                  <a:pt x="4164752" y="8779862"/>
                </a:lnTo>
                <a:lnTo>
                  <a:pt x="3970278" y="8779862"/>
                </a:lnTo>
                <a:lnTo>
                  <a:pt x="3863649" y="8779862"/>
                </a:lnTo>
                <a:lnTo>
                  <a:pt x="3818821" y="8779862"/>
                </a:lnTo>
                <a:lnTo>
                  <a:pt x="3705005" y="8779862"/>
                </a:lnTo>
                <a:lnTo>
                  <a:pt x="3623452" y="8779862"/>
                </a:lnTo>
                <a:lnTo>
                  <a:pt x="3571155" y="8779862"/>
                </a:lnTo>
                <a:lnTo>
                  <a:pt x="3568785" y="8779862"/>
                </a:lnTo>
                <a:lnTo>
                  <a:pt x="3535625" y="8779862"/>
                </a:lnTo>
                <a:lnTo>
                  <a:pt x="3518599" y="8779862"/>
                </a:lnTo>
                <a:lnTo>
                  <a:pt x="3511428" y="8779862"/>
                </a:lnTo>
                <a:lnTo>
                  <a:pt x="3298152" y="8779862"/>
                </a:lnTo>
                <a:cubicBezTo>
                  <a:pt x="839008" y="8779862"/>
                  <a:pt x="839008" y="8779862"/>
                  <a:pt x="839008" y="8779862"/>
                </a:cubicBezTo>
                <a:cubicBezTo>
                  <a:pt x="377045" y="8779862"/>
                  <a:pt x="2" y="8403528"/>
                  <a:pt x="2" y="7945701"/>
                </a:cubicBezTo>
                <a:cubicBezTo>
                  <a:pt x="2" y="7820068"/>
                  <a:pt x="2" y="7820068"/>
                  <a:pt x="2" y="7820068"/>
                </a:cubicBezTo>
                <a:cubicBezTo>
                  <a:pt x="2" y="7358280"/>
                  <a:pt x="377045" y="6985907"/>
                  <a:pt x="839008" y="6985907"/>
                </a:cubicBezTo>
                <a:close/>
                <a:moveTo>
                  <a:pt x="838937" y="4672245"/>
                </a:moveTo>
                <a:lnTo>
                  <a:pt x="4958313" y="4672245"/>
                </a:lnTo>
                <a:lnTo>
                  <a:pt x="5748563" y="4672245"/>
                </a:lnTo>
                <a:lnTo>
                  <a:pt x="7905948" y="4672245"/>
                </a:lnTo>
                <a:lnTo>
                  <a:pt x="9867938" y="4672245"/>
                </a:lnTo>
                <a:lnTo>
                  <a:pt x="12815576" y="4672245"/>
                </a:lnTo>
                <a:cubicBezTo>
                  <a:pt x="13277499" y="4672245"/>
                  <a:pt x="13654509" y="5048796"/>
                  <a:pt x="13654509" y="5510848"/>
                </a:cubicBezTo>
                <a:cubicBezTo>
                  <a:pt x="13654509" y="5632024"/>
                  <a:pt x="13654509" y="5632024"/>
                  <a:pt x="13654509" y="5632024"/>
                </a:cubicBezTo>
                <a:cubicBezTo>
                  <a:pt x="13654509" y="6094077"/>
                  <a:pt x="13277499" y="6471193"/>
                  <a:pt x="12815576" y="6471193"/>
                </a:cubicBezTo>
                <a:cubicBezTo>
                  <a:pt x="11588169" y="6471193"/>
                  <a:pt x="10667613" y="6471193"/>
                  <a:pt x="9977198" y="6471193"/>
                </a:cubicBezTo>
                <a:lnTo>
                  <a:pt x="9867938" y="6471193"/>
                </a:lnTo>
                <a:lnTo>
                  <a:pt x="9728928" y="6471193"/>
                </a:lnTo>
                <a:cubicBezTo>
                  <a:pt x="9649670" y="6471193"/>
                  <a:pt x="9573856" y="6471193"/>
                  <a:pt x="9501337" y="6471193"/>
                </a:cubicBezTo>
                <a:lnTo>
                  <a:pt x="9421895" y="6471193"/>
                </a:lnTo>
                <a:lnTo>
                  <a:pt x="9293523" y="6471193"/>
                </a:lnTo>
                <a:cubicBezTo>
                  <a:pt x="9227448" y="6471193"/>
                  <a:pt x="9164520" y="6471193"/>
                  <a:pt x="9104587" y="6471193"/>
                </a:cubicBezTo>
                <a:lnTo>
                  <a:pt x="9003720" y="6471193"/>
                </a:lnTo>
                <a:lnTo>
                  <a:pt x="8933632" y="6471193"/>
                </a:lnTo>
                <a:cubicBezTo>
                  <a:pt x="8825454" y="6471193"/>
                  <a:pt x="8728664" y="6471193"/>
                  <a:pt x="8642062" y="6471193"/>
                </a:cubicBezTo>
                <a:lnTo>
                  <a:pt x="8612514" y="6471193"/>
                </a:lnTo>
                <a:lnTo>
                  <a:pt x="8519652" y="6471193"/>
                </a:lnTo>
                <a:cubicBezTo>
                  <a:pt x="8442938" y="6471193"/>
                  <a:pt x="8375814" y="6471193"/>
                  <a:pt x="8317082" y="6471193"/>
                </a:cubicBezTo>
                <a:lnTo>
                  <a:pt x="8247378" y="6471193"/>
                </a:lnTo>
                <a:lnTo>
                  <a:pt x="8164854" y="6471193"/>
                </a:lnTo>
                <a:cubicBezTo>
                  <a:pt x="7992250" y="6471193"/>
                  <a:pt x="7934716" y="6471193"/>
                  <a:pt x="7915538" y="6471193"/>
                </a:cubicBezTo>
                <a:lnTo>
                  <a:pt x="7907414" y="6471193"/>
                </a:lnTo>
                <a:lnTo>
                  <a:pt x="7907146" y="6471193"/>
                </a:lnTo>
                <a:cubicBezTo>
                  <a:pt x="7905948" y="6471193"/>
                  <a:pt x="7905948" y="6471193"/>
                  <a:pt x="7905948" y="6471193"/>
                </a:cubicBezTo>
                <a:lnTo>
                  <a:pt x="7591725" y="6471193"/>
                </a:lnTo>
                <a:cubicBezTo>
                  <a:pt x="6781445" y="6471193"/>
                  <a:pt x="6220480" y="6471193"/>
                  <a:pt x="5832123" y="6471193"/>
                </a:cubicBezTo>
                <a:lnTo>
                  <a:pt x="5748563" y="6471193"/>
                </a:lnTo>
                <a:lnTo>
                  <a:pt x="5694429" y="6471193"/>
                </a:lnTo>
                <a:lnTo>
                  <a:pt x="5572017" y="6471193"/>
                </a:lnTo>
                <a:lnTo>
                  <a:pt x="5463989" y="6471193"/>
                </a:lnTo>
                <a:lnTo>
                  <a:pt x="5369448" y="6471193"/>
                </a:lnTo>
                <a:lnTo>
                  <a:pt x="5302520" y="6471193"/>
                </a:lnTo>
                <a:lnTo>
                  <a:pt x="5217220" y="6471193"/>
                </a:lnTo>
                <a:lnTo>
                  <a:pt x="5108144" y="6471193"/>
                </a:lnTo>
                <a:lnTo>
                  <a:pt x="5035026" y="6471193"/>
                </a:lnTo>
                <a:lnTo>
                  <a:pt x="4990677" y="6471193"/>
                </a:lnTo>
                <a:lnTo>
                  <a:pt x="4967903" y="6471193"/>
                </a:lnTo>
                <a:lnTo>
                  <a:pt x="4959513" y="6471193"/>
                </a:lnTo>
                <a:lnTo>
                  <a:pt x="4958313" y="6471193"/>
                </a:lnTo>
                <a:lnTo>
                  <a:pt x="4884344" y="6471193"/>
                </a:lnTo>
                <a:cubicBezTo>
                  <a:pt x="838937" y="6471193"/>
                  <a:pt x="838937" y="6471193"/>
                  <a:pt x="838937" y="6471193"/>
                </a:cubicBezTo>
                <a:cubicBezTo>
                  <a:pt x="377013" y="6471193"/>
                  <a:pt x="3" y="6094077"/>
                  <a:pt x="3" y="5632024"/>
                </a:cubicBezTo>
                <a:cubicBezTo>
                  <a:pt x="3" y="5510848"/>
                  <a:pt x="3" y="5510848"/>
                  <a:pt x="3" y="5510848"/>
                </a:cubicBezTo>
                <a:cubicBezTo>
                  <a:pt x="3" y="5048796"/>
                  <a:pt x="377013" y="4672245"/>
                  <a:pt x="838937" y="4672245"/>
                </a:cubicBezTo>
                <a:close/>
                <a:moveTo>
                  <a:pt x="838971" y="2361079"/>
                </a:moveTo>
                <a:lnTo>
                  <a:pt x="6539358" y="2361080"/>
                </a:lnTo>
                <a:lnTo>
                  <a:pt x="8974470" y="2361080"/>
                </a:lnTo>
                <a:lnTo>
                  <a:pt x="14674859" y="2361080"/>
                </a:lnTo>
                <a:cubicBezTo>
                  <a:pt x="15136235" y="2361080"/>
                  <a:pt x="15513261" y="2733336"/>
                  <a:pt x="15513261" y="3194978"/>
                </a:cubicBezTo>
                <a:cubicBezTo>
                  <a:pt x="15513261" y="3320572"/>
                  <a:pt x="15513261" y="3320572"/>
                  <a:pt x="15513261" y="3320572"/>
                </a:cubicBezTo>
                <a:cubicBezTo>
                  <a:pt x="15513261" y="3778254"/>
                  <a:pt x="15136235" y="4155037"/>
                  <a:pt x="14674859" y="4155037"/>
                </a:cubicBezTo>
                <a:cubicBezTo>
                  <a:pt x="12132513" y="4155037"/>
                  <a:pt x="10384651" y="4155037"/>
                  <a:pt x="9182998" y="4155037"/>
                </a:cubicBezTo>
                <a:lnTo>
                  <a:pt x="8974470" y="4155037"/>
                </a:lnTo>
                <a:lnTo>
                  <a:pt x="8838638" y="4155037"/>
                </a:lnTo>
                <a:cubicBezTo>
                  <a:pt x="8619660" y="4155037"/>
                  <a:pt x="8421536" y="4155037"/>
                  <a:pt x="8242280" y="4155037"/>
                </a:cubicBezTo>
                <a:lnTo>
                  <a:pt x="8235352" y="4155037"/>
                </a:lnTo>
                <a:lnTo>
                  <a:pt x="7987300" y="4155037"/>
                </a:lnTo>
                <a:cubicBezTo>
                  <a:pt x="7826418" y="4155037"/>
                  <a:pt x="7683415" y="4155037"/>
                  <a:pt x="7556297" y="4155037"/>
                </a:cubicBezTo>
                <a:lnTo>
                  <a:pt x="7542417" y="4155037"/>
                </a:lnTo>
                <a:lnTo>
                  <a:pt x="7377290" y="4155037"/>
                </a:lnTo>
                <a:cubicBezTo>
                  <a:pt x="7209704" y="4155037"/>
                  <a:pt x="7075634" y="4155037"/>
                  <a:pt x="6968380" y="4155037"/>
                </a:cubicBezTo>
                <a:lnTo>
                  <a:pt x="6894169" y="4155037"/>
                </a:lnTo>
                <a:lnTo>
                  <a:pt x="6869815" y="4155037"/>
                </a:lnTo>
                <a:cubicBezTo>
                  <a:pt x="6539358" y="4155037"/>
                  <a:pt x="6539358" y="4155037"/>
                  <a:pt x="6539358" y="4155037"/>
                </a:cubicBezTo>
                <a:lnTo>
                  <a:pt x="6289120" y="4155037"/>
                </a:lnTo>
                <a:cubicBezTo>
                  <a:pt x="838969" y="4155037"/>
                  <a:pt x="838969" y="4155037"/>
                  <a:pt x="838969" y="4155037"/>
                </a:cubicBezTo>
                <a:cubicBezTo>
                  <a:pt x="377029" y="4155037"/>
                  <a:pt x="2" y="3778254"/>
                  <a:pt x="2" y="3320572"/>
                </a:cubicBezTo>
                <a:cubicBezTo>
                  <a:pt x="2" y="3194978"/>
                  <a:pt x="2" y="3194978"/>
                  <a:pt x="2" y="3194978"/>
                </a:cubicBezTo>
                <a:cubicBezTo>
                  <a:pt x="2" y="2733336"/>
                  <a:pt x="377029" y="2361079"/>
                  <a:pt x="838971" y="2361079"/>
                </a:cubicBezTo>
                <a:close/>
                <a:moveTo>
                  <a:pt x="839006" y="0"/>
                </a:moveTo>
                <a:lnTo>
                  <a:pt x="4133034" y="0"/>
                </a:lnTo>
                <a:lnTo>
                  <a:pt x="4133037" y="0"/>
                </a:lnTo>
                <a:lnTo>
                  <a:pt x="7095930" y="0"/>
                </a:lnTo>
                <a:lnTo>
                  <a:pt x="7095933" y="0"/>
                </a:lnTo>
                <a:lnTo>
                  <a:pt x="10766724" y="0"/>
                </a:lnTo>
                <a:cubicBezTo>
                  <a:pt x="11228121" y="0"/>
                  <a:pt x="11601201" y="376998"/>
                  <a:pt x="11601201" y="838905"/>
                </a:cubicBezTo>
                <a:cubicBezTo>
                  <a:pt x="11601201" y="964570"/>
                  <a:pt x="11601201" y="964570"/>
                  <a:pt x="11601201" y="964570"/>
                </a:cubicBezTo>
                <a:cubicBezTo>
                  <a:pt x="11601201" y="1422516"/>
                  <a:pt x="11228121" y="1798948"/>
                  <a:pt x="10766724" y="1798948"/>
                </a:cubicBezTo>
                <a:cubicBezTo>
                  <a:pt x="9275466" y="1798948"/>
                  <a:pt x="8390030" y="1798948"/>
                  <a:pt x="7864302" y="1798948"/>
                </a:cubicBezTo>
                <a:lnTo>
                  <a:pt x="7803836" y="1798948"/>
                </a:lnTo>
                <a:lnTo>
                  <a:pt x="7803830" y="1798948"/>
                </a:lnTo>
                <a:cubicBezTo>
                  <a:pt x="5853720" y="1798948"/>
                  <a:pt x="4939607" y="1798948"/>
                  <a:pt x="4511117" y="1798948"/>
                </a:cubicBezTo>
                <a:lnTo>
                  <a:pt x="4509807" y="1798948"/>
                </a:lnTo>
                <a:lnTo>
                  <a:pt x="4509800" y="1798948"/>
                </a:lnTo>
                <a:cubicBezTo>
                  <a:pt x="839006" y="1798948"/>
                  <a:pt x="839006" y="1798948"/>
                  <a:pt x="839006" y="1798948"/>
                </a:cubicBezTo>
                <a:cubicBezTo>
                  <a:pt x="377045" y="1798948"/>
                  <a:pt x="0" y="1422516"/>
                  <a:pt x="0" y="964570"/>
                </a:cubicBezTo>
                <a:cubicBezTo>
                  <a:pt x="0" y="838905"/>
                  <a:pt x="0" y="838905"/>
                  <a:pt x="0" y="838905"/>
                </a:cubicBezTo>
                <a:cubicBezTo>
                  <a:pt x="0" y="376998"/>
                  <a:pt x="377045" y="0"/>
                  <a:pt x="83900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nb-NO" dirty="0"/>
              <a:t>Klikk på ikonet for å legge til et bilde</a:t>
            </a:r>
            <a:endParaRPr lang="en-US" dirty="0"/>
          </a:p>
        </p:txBody>
      </p:sp>
      <p:pic>
        <p:nvPicPr>
          <p:cNvPr id="4" name="Bilde 3" descr="Kommunevåpen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491" y="1108370"/>
            <a:ext cx="1002629" cy="1228344"/>
          </a:xfrm>
          <a:prstGeom prst="rect">
            <a:avLst/>
          </a:prstGeom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D10D309E-B88D-BDA5-4BA7-4CEA3CE21AC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76400" y="10743904"/>
            <a:ext cx="21031200" cy="2699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25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vsnitt fjordblå">
    <p:bg>
      <p:bgPr>
        <a:solidFill>
          <a:srgbClr val="001E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45FA5834-5280-E488-EA80-DA991DEE31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76400" y="10743904"/>
            <a:ext cx="21031200" cy="2699047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D8A06E48-7670-B109-73A9-D010E10DA13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7986" y="6248400"/>
            <a:ext cx="6807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204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ovedforside fjordblå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erskrift"/>
          <p:cNvSpPr>
            <a:spLocks noGrp="1"/>
          </p:cNvSpPr>
          <p:nvPr>
            <p:ph type="title" hasCustomPrompt="1"/>
          </p:nvPr>
        </p:nvSpPr>
        <p:spPr>
          <a:xfrm>
            <a:off x="1189489" y="5035784"/>
            <a:ext cx="11823196" cy="2651126"/>
          </a:xfrm>
        </p:spPr>
        <p:txBody>
          <a:bodyPr>
            <a:normAutofit/>
          </a:bodyPr>
          <a:lstStyle>
            <a:lvl1pPr>
              <a:defRPr sz="9600" b="1">
                <a:solidFill>
                  <a:srgbClr val="001E2E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nb-NO" dirty="0"/>
              <a:t>Tittel</a:t>
            </a:r>
          </a:p>
        </p:txBody>
      </p:sp>
      <p:sp>
        <p:nvSpPr>
          <p:cNvPr id="15" name="Underskrift"/>
          <p:cNvSpPr>
            <a:spLocks noGrp="1"/>
          </p:cNvSpPr>
          <p:nvPr>
            <p:ph type="body" sz="quarter" idx="10" hasCustomPrompt="1"/>
          </p:nvPr>
        </p:nvSpPr>
        <p:spPr>
          <a:xfrm>
            <a:off x="1177911" y="7686910"/>
            <a:ext cx="7861156" cy="914400"/>
          </a:xfrm>
        </p:spPr>
        <p:txBody>
          <a:bodyPr/>
          <a:lstStyle>
            <a:lvl1pPr marL="0" indent="0">
              <a:buNone/>
              <a:defRPr baseline="0">
                <a:solidFill>
                  <a:srgbClr val="001E2E"/>
                </a:solidFill>
              </a:defRPr>
            </a:lvl1pPr>
          </a:lstStyle>
          <a:p>
            <a:pPr lvl="0"/>
            <a:r>
              <a:rPr lang="nb-NO" dirty="0"/>
              <a:t>01. Januar 2022</a:t>
            </a:r>
          </a:p>
        </p:txBody>
      </p:sp>
    </p:spTree>
    <p:extLst>
      <p:ext uri="{BB962C8B-B14F-4D97-AF65-F5344CB8AC3E}">
        <p14:creationId xmlns:p14="http://schemas.microsoft.com/office/powerpoint/2010/main" val="2348620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de 2 - bil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Bilde 19" descr="Kommunevåpen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491" y="1108370"/>
            <a:ext cx="1002629" cy="1228344"/>
          </a:xfrm>
          <a:prstGeom prst="rect">
            <a:avLst/>
          </a:prstGeom>
        </p:spPr>
      </p:pic>
      <p:sp>
        <p:nvSpPr>
          <p:cNvPr id="5" name="Rettvinklet trekant 4"/>
          <p:cNvSpPr/>
          <p:nvPr userDrawn="1"/>
        </p:nvSpPr>
        <p:spPr>
          <a:xfrm>
            <a:off x="11102046" y="0"/>
            <a:ext cx="9702923" cy="13739003"/>
          </a:xfrm>
          <a:prstGeom prst="rtTriangle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3600" dirty="0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89493" y="2833469"/>
            <a:ext cx="13270745" cy="2651126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>
            <a:lvl1pPr>
              <a:defRPr b="1">
                <a:latin typeface="Trebuchet MS" panose="020B0703020202090204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idx="1"/>
          </p:nvPr>
        </p:nvSpPr>
        <p:spPr>
          <a:xfrm>
            <a:off x="1189493" y="5484596"/>
            <a:ext cx="13270745" cy="6888742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ED522744-CE5E-AF9D-39E2-E6A03067750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76400" y="10743904"/>
            <a:ext cx="21031200" cy="2699047"/>
          </a:xfrm>
          <a:prstGeom prst="rect">
            <a:avLst/>
          </a:prstGeom>
        </p:spPr>
      </p:pic>
      <p:sp>
        <p:nvSpPr>
          <p:cNvPr id="3" name="Picture Placeholder 12">
            <a:extLst>
              <a:ext uri="{FF2B5EF4-FFF2-40B4-BE49-F238E27FC236}">
                <a16:creationId xmlns:a16="http://schemas.microsoft.com/office/drawing/2014/main" id="{0BE45BE2-4C51-18D6-96EA-C8A8A524CC7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671800" y="-1"/>
            <a:ext cx="8712200" cy="1373900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b-NO" dirty="0"/>
              <a:t>Klikk på ikonet for å legge til et bilde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75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Phon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6814008" y="4315801"/>
            <a:ext cx="3771989" cy="6690427"/>
          </a:xfrm>
          <a:prstGeom prst="rect">
            <a:avLst/>
          </a:prstGeom>
          <a:noFill/>
        </p:spPr>
        <p:txBody>
          <a:bodyPr vert="horz" anchor="t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nb-NO" dirty="0"/>
              <a:t>Klikk på ikonet for å legge til et bilde</a:t>
            </a:r>
            <a:endParaRPr lang="en-US" dirty="0"/>
          </a:p>
        </p:txBody>
      </p:sp>
      <p:sp>
        <p:nvSpPr>
          <p:cNvPr id="7" name="Picture Placeholder 16"/>
          <p:cNvSpPr>
            <a:spLocks noGrp="1"/>
          </p:cNvSpPr>
          <p:nvPr>
            <p:ph type="pic" sz="quarter" idx="15"/>
          </p:nvPr>
        </p:nvSpPr>
        <p:spPr>
          <a:xfrm>
            <a:off x="2089312" y="4315801"/>
            <a:ext cx="3771989" cy="6690427"/>
          </a:xfrm>
          <a:prstGeom prst="rect">
            <a:avLst/>
          </a:prstGeom>
          <a:noFill/>
        </p:spPr>
        <p:txBody>
          <a:bodyPr vert="horz" anchor="t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nb-NO" dirty="0"/>
              <a:t>Klikk på ikonet for å legge til et bilde</a:t>
            </a:r>
            <a:endParaRPr lang="en-US" dirty="0"/>
          </a:p>
        </p:txBody>
      </p:sp>
      <p:pic>
        <p:nvPicPr>
          <p:cNvPr id="5" name="Bilde 4" descr="Kommunevåpen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491" y="1108370"/>
            <a:ext cx="1002629" cy="1228344"/>
          </a:xfrm>
          <a:prstGeom prst="rect">
            <a:avLst/>
          </a:prstGeom>
        </p:spPr>
      </p:pic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1698195" y="3381385"/>
            <a:ext cx="11858503" cy="2651126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>
            <a:lvl1pPr>
              <a:defRPr b="1"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11698195" y="6062710"/>
            <a:ext cx="11858503" cy="4941340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90BB825D-282C-0E4C-0CD4-BE56F3CBBA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76400" y="10743904"/>
            <a:ext cx="21031200" cy="2699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96489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12435583" y="3457611"/>
            <a:ext cx="9953395" cy="79004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b-NO" dirty="0"/>
              <a:t>Klikk på ikonet for å legge til et bilde</a:t>
            </a:r>
            <a:endParaRPr lang="en-US" dirty="0"/>
          </a:p>
        </p:txBody>
      </p:sp>
      <p:pic>
        <p:nvPicPr>
          <p:cNvPr id="5" name="Bilde 4" descr="Kommunevåpen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491" y="1108370"/>
            <a:ext cx="1002629" cy="1228344"/>
          </a:xfrm>
          <a:prstGeom prst="rect">
            <a:avLst/>
          </a:prstGeom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189489" y="3457611"/>
            <a:ext cx="11246092" cy="2651126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>
            <a:lvl1pPr>
              <a:defRPr b="1"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1189489" y="6378611"/>
            <a:ext cx="11246092" cy="4979421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908EE1BD-A5B0-3F76-0E7C-07066806EF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76400" y="10743904"/>
            <a:ext cx="21031200" cy="2699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52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Phon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6"/>
          <p:cNvSpPr>
            <a:spLocks noGrp="1"/>
          </p:cNvSpPr>
          <p:nvPr>
            <p:ph type="pic" sz="quarter" idx="15"/>
          </p:nvPr>
        </p:nvSpPr>
        <p:spPr>
          <a:xfrm rot="20683560">
            <a:off x="11611241" y="5993634"/>
            <a:ext cx="4088514" cy="5485775"/>
          </a:xfrm>
          <a:prstGeom prst="rect">
            <a:avLst/>
          </a:prstGeom>
          <a:noFill/>
        </p:spPr>
        <p:txBody>
          <a:bodyPr vert="horz" anchor="t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nb-NO" dirty="0"/>
              <a:t>Klikk på ikonet for å legge til et bilde</a:t>
            </a:r>
            <a:endParaRPr lang="en-US" dirty="0"/>
          </a:p>
        </p:txBody>
      </p:sp>
      <p:sp>
        <p:nvSpPr>
          <p:cNvPr id="13" name="Picture Placeholder 16"/>
          <p:cNvSpPr>
            <a:spLocks noGrp="1"/>
          </p:cNvSpPr>
          <p:nvPr>
            <p:ph type="pic" sz="quarter" idx="16"/>
          </p:nvPr>
        </p:nvSpPr>
        <p:spPr>
          <a:xfrm rot="20683560">
            <a:off x="15855347" y="2540886"/>
            <a:ext cx="4088514" cy="5485775"/>
          </a:xfrm>
          <a:prstGeom prst="rect">
            <a:avLst/>
          </a:prstGeom>
          <a:noFill/>
        </p:spPr>
        <p:txBody>
          <a:bodyPr vert="horz" anchor="t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nb-NO" dirty="0"/>
              <a:t>Klikk på ikonet for å legge til et bilde</a:t>
            </a:r>
            <a:endParaRPr lang="en-US" dirty="0"/>
          </a:p>
        </p:txBody>
      </p:sp>
      <p:sp>
        <p:nvSpPr>
          <p:cNvPr id="14" name="Picture Placeholder 16"/>
          <p:cNvSpPr>
            <a:spLocks noGrp="1"/>
          </p:cNvSpPr>
          <p:nvPr>
            <p:ph type="pic" sz="quarter" idx="17"/>
          </p:nvPr>
        </p:nvSpPr>
        <p:spPr>
          <a:xfrm rot="20683560">
            <a:off x="20150892" y="-1050341"/>
            <a:ext cx="4088514" cy="5485775"/>
          </a:xfrm>
          <a:prstGeom prst="rect">
            <a:avLst/>
          </a:prstGeom>
          <a:noFill/>
        </p:spPr>
        <p:txBody>
          <a:bodyPr vert="horz" anchor="t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nb-NO" dirty="0"/>
              <a:t>Klikk på ikonet for å legge til et bilde</a:t>
            </a:r>
            <a:endParaRPr lang="en-US" dirty="0"/>
          </a:p>
        </p:txBody>
      </p:sp>
      <p:sp>
        <p:nvSpPr>
          <p:cNvPr id="15" name="Picture Placeholder 16"/>
          <p:cNvSpPr>
            <a:spLocks noGrp="1"/>
          </p:cNvSpPr>
          <p:nvPr>
            <p:ph type="pic" sz="quarter" idx="18"/>
          </p:nvPr>
        </p:nvSpPr>
        <p:spPr>
          <a:xfrm rot="20683560">
            <a:off x="17739151" y="9435882"/>
            <a:ext cx="4088514" cy="5485775"/>
          </a:xfrm>
          <a:prstGeom prst="rect">
            <a:avLst/>
          </a:prstGeom>
          <a:noFill/>
        </p:spPr>
        <p:txBody>
          <a:bodyPr vert="horz" anchor="t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nb-NO" dirty="0"/>
              <a:t>Klikk på ikonet for å legge til et bilde</a:t>
            </a:r>
            <a:endParaRPr lang="en-US" dirty="0"/>
          </a:p>
        </p:txBody>
      </p:sp>
      <p:sp>
        <p:nvSpPr>
          <p:cNvPr id="16" name="Picture Placeholder 16"/>
          <p:cNvSpPr>
            <a:spLocks noGrp="1"/>
          </p:cNvSpPr>
          <p:nvPr>
            <p:ph type="pic" sz="quarter" idx="19"/>
          </p:nvPr>
        </p:nvSpPr>
        <p:spPr>
          <a:xfrm rot="20683560">
            <a:off x="22050420" y="5844663"/>
            <a:ext cx="4088514" cy="5485775"/>
          </a:xfrm>
          <a:prstGeom prst="rect">
            <a:avLst/>
          </a:prstGeom>
          <a:noFill/>
        </p:spPr>
        <p:txBody>
          <a:bodyPr vert="horz" anchor="t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nb-NO" dirty="0"/>
              <a:t>Klikk på ikonet for å legge til et bilde</a:t>
            </a:r>
            <a:endParaRPr lang="en-US" dirty="0"/>
          </a:p>
        </p:txBody>
      </p:sp>
      <p:pic>
        <p:nvPicPr>
          <p:cNvPr id="8" name="Bilde 7" descr="Kommunevåpen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491" y="1108370"/>
            <a:ext cx="1002629" cy="1228344"/>
          </a:xfrm>
          <a:prstGeom prst="rect">
            <a:avLst/>
          </a:prstGeom>
        </p:spPr>
      </p:pic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89492" y="3096657"/>
            <a:ext cx="11216201" cy="2651126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>
            <a:lvl1pPr>
              <a:defRPr b="1"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idx="1"/>
          </p:nvPr>
        </p:nvSpPr>
        <p:spPr>
          <a:xfrm>
            <a:off x="1189492" y="5747783"/>
            <a:ext cx="11216201" cy="6419826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1A3EBDBE-1C55-234B-0737-929AAC30EB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76400" y="10743904"/>
            <a:ext cx="21031200" cy="2699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2733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eet the tea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1828806" y="7387225"/>
            <a:ext cx="9292559" cy="4221102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nb-NO" dirty="0"/>
              <a:t>Klikk på ikonet for å legge til et bilde</a:t>
            </a:r>
            <a:endParaRPr lang="en-US" dirty="0"/>
          </a:p>
        </p:txBody>
      </p:sp>
      <p:sp>
        <p:nvSpPr>
          <p:cNvPr id="23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7222995" y="3587561"/>
            <a:ext cx="9589676" cy="369859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nb-NO" dirty="0"/>
              <a:t>Klikk på ikonet for å legge til et bilde</a:t>
            </a:r>
            <a:endParaRPr lang="en-US" dirty="0"/>
          </a:p>
        </p:txBody>
      </p:sp>
      <p:sp>
        <p:nvSpPr>
          <p:cNvPr id="24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11218694" y="7387225"/>
            <a:ext cx="5593976" cy="4221102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nb-NO" dirty="0"/>
              <a:t>Klikk på ikonet for å legge til et bilde</a:t>
            </a:r>
            <a:endParaRPr lang="en-US" dirty="0"/>
          </a:p>
        </p:txBody>
      </p:sp>
      <p:sp>
        <p:nvSpPr>
          <p:cNvPr id="25" name="Picture Placeholder 13"/>
          <p:cNvSpPr>
            <a:spLocks noGrp="1"/>
          </p:cNvSpPr>
          <p:nvPr>
            <p:ph type="pic" sz="quarter" idx="28"/>
          </p:nvPr>
        </p:nvSpPr>
        <p:spPr>
          <a:xfrm>
            <a:off x="16910002" y="7387225"/>
            <a:ext cx="5645199" cy="4221102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nb-NO" dirty="0"/>
              <a:t>Klikk på ikonet for å legge til et bilde</a:t>
            </a:r>
            <a:endParaRPr lang="en-US" dirty="0"/>
          </a:p>
        </p:txBody>
      </p:sp>
      <p:sp>
        <p:nvSpPr>
          <p:cNvPr id="26" name="Picture Placeholder 13"/>
          <p:cNvSpPr>
            <a:spLocks noGrp="1"/>
          </p:cNvSpPr>
          <p:nvPr>
            <p:ph type="pic" sz="quarter" idx="29"/>
          </p:nvPr>
        </p:nvSpPr>
        <p:spPr>
          <a:xfrm>
            <a:off x="16910001" y="3587561"/>
            <a:ext cx="5645199" cy="369859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nb-NO" dirty="0"/>
              <a:t>Klikk på ikonet for å legge til et bilde</a:t>
            </a:r>
            <a:endParaRPr lang="en-US" dirty="0"/>
          </a:p>
        </p:txBody>
      </p:sp>
      <p:sp>
        <p:nvSpPr>
          <p:cNvPr id="27" name="Picture Placeholder 13"/>
          <p:cNvSpPr>
            <a:spLocks noGrp="1"/>
          </p:cNvSpPr>
          <p:nvPr>
            <p:ph type="pic" sz="quarter" idx="30"/>
          </p:nvPr>
        </p:nvSpPr>
        <p:spPr>
          <a:xfrm>
            <a:off x="1828804" y="3587561"/>
            <a:ext cx="5271248" cy="369859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nb-NO" dirty="0"/>
              <a:t>Klikk på ikonet for å legge til et bilde</a:t>
            </a:r>
            <a:endParaRPr lang="en-US" dirty="0"/>
          </a:p>
        </p:txBody>
      </p:sp>
      <p:pic>
        <p:nvPicPr>
          <p:cNvPr id="9" name="Bilde 8" descr="Kommunevåpen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491" y="1108370"/>
            <a:ext cx="1002629" cy="1228344"/>
          </a:xfrm>
          <a:prstGeom prst="rect">
            <a:avLst/>
          </a:prstGeom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0B9B16BB-E464-29FE-48B8-8FA2893174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76400" y="10743904"/>
            <a:ext cx="21031200" cy="2699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366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act Us-Boo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-1194109" y="3022600"/>
            <a:ext cx="7443920" cy="7975600"/>
          </a:xfrm>
          <a:prstGeom prst="parallelogram">
            <a:avLst>
              <a:gd name="adj" fmla="val 41516"/>
            </a:avLst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3599" baseline="0"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3645056" y="3022600"/>
            <a:ext cx="7443920" cy="7975600"/>
          </a:xfrm>
          <a:prstGeom prst="parallelogram">
            <a:avLst>
              <a:gd name="adj" fmla="val 41516"/>
            </a:avLst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3599" baseline="0"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8484226" y="3022600"/>
            <a:ext cx="7443920" cy="7975600"/>
          </a:xfrm>
          <a:prstGeom prst="parallelogram">
            <a:avLst>
              <a:gd name="adj" fmla="val 41516"/>
            </a:avLst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3599" baseline="0"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13323393" y="3022600"/>
            <a:ext cx="7443920" cy="7975600"/>
          </a:xfrm>
          <a:prstGeom prst="parallelogram">
            <a:avLst>
              <a:gd name="adj" fmla="val 41516"/>
            </a:avLst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3599" baseline="0"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18162555" y="3022600"/>
            <a:ext cx="7443920" cy="7975600"/>
          </a:xfrm>
          <a:prstGeom prst="parallelogram">
            <a:avLst>
              <a:gd name="adj" fmla="val 41516"/>
            </a:avLst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3599" baseline="0"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pic>
        <p:nvPicPr>
          <p:cNvPr id="9" name="Bilde 8" descr="Kommunevåpen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491" y="1108370"/>
            <a:ext cx="1002629" cy="1228344"/>
          </a:xfrm>
          <a:prstGeom prst="rect">
            <a:avLst/>
          </a:prstGeom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FB4B31D9-B9B2-4766-DA34-DE4373A401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76400" y="10743904"/>
            <a:ext cx="21031200" cy="2699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53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act Us-Boo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icture Placeholder 35"/>
          <p:cNvSpPr>
            <a:spLocks noGrp="1"/>
          </p:cNvSpPr>
          <p:nvPr>
            <p:ph type="pic" sz="quarter" idx="10"/>
          </p:nvPr>
        </p:nvSpPr>
        <p:spPr>
          <a:xfrm>
            <a:off x="1159448" y="2971860"/>
            <a:ext cx="22088934" cy="8787159"/>
          </a:xfrm>
          <a:custGeom>
            <a:avLst/>
            <a:gdLst>
              <a:gd name="connsiteX0" fmla="*/ 17740862 w 22083182"/>
              <a:gd name="connsiteY0" fmla="*/ 0 h 8787159"/>
              <a:gd name="connsiteX1" fmla="*/ 22083182 w 22083182"/>
              <a:gd name="connsiteY1" fmla="*/ 0 h 8787159"/>
              <a:gd name="connsiteX2" fmla="*/ 22083182 w 22083182"/>
              <a:gd name="connsiteY2" fmla="*/ 45002 h 8787159"/>
              <a:gd name="connsiteX3" fmla="*/ 19021246 w 22083182"/>
              <a:gd name="connsiteY3" fmla="*/ 8787159 h 8787159"/>
              <a:gd name="connsiteX4" fmla="*/ 14631756 w 22083182"/>
              <a:gd name="connsiteY4" fmla="*/ 8787159 h 8787159"/>
              <a:gd name="connsiteX5" fmla="*/ 7985696 w 22083182"/>
              <a:gd name="connsiteY5" fmla="*/ 0 h 8787159"/>
              <a:gd name="connsiteX6" fmla="*/ 12325532 w 22083182"/>
              <a:gd name="connsiteY6" fmla="*/ 0 h 8787159"/>
              <a:gd name="connsiteX7" fmla="*/ 9227538 w 22083182"/>
              <a:gd name="connsiteY7" fmla="*/ 8781464 h 8787159"/>
              <a:gd name="connsiteX8" fmla="*/ 9748550 w 22083182"/>
              <a:gd name="connsiteY8" fmla="*/ 8787158 h 8787159"/>
              <a:gd name="connsiteX9" fmla="*/ 12857656 w 22083182"/>
              <a:gd name="connsiteY9" fmla="*/ 0 h 8787159"/>
              <a:gd name="connsiteX10" fmla="*/ 17740810 w 22083182"/>
              <a:gd name="connsiteY10" fmla="*/ 0 h 8787159"/>
              <a:gd name="connsiteX11" fmla="*/ 17203250 w 22083182"/>
              <a:gd name="connsiteY11" fmla="*/ 15498 h 8787159"/>
              <a:gd name="connsiteX12" fmla="*/ 14108714 w 22083182"/>
              <a:gd name="connsiteY12" fmla="*/ 8787159 h 8787159"/>
              <a:gd name="connsiteX13" fmla="*/ 4876591 w 22083182"/>
              <a:gd name="connsiteY13" fmla="*/ 8787159 h 8787159"/>
              <a:gd name="connsiteX14" fmla="*/ 3067620 w 22083182"/>
              <a:gd name="connsiteY14" fmla="*/ 0 h 8787159"/>
              <a:gd name="connsiteX15" fmla="*/ 7985651 w 22083182"/>
              <a:gd name="connsiteY15" fmla="*/ 0 h 8787159"/>
              <a:gd name="connsiteX16" fmla="*/ 7448082 w 22083182"/>
              <a:gd name="connsiteY16" fmla="*/ 15498 h 8787159"/>
              <a:gd name="connsiteX17" fmla="*/ 4353548 w 22083182"/>
              <a:gd name="connsiteY17" fmla="*/ 8787159 h 8787159"/>
              <a:gd name="connsiteX18" fmla="*/ 0 w 22083182"/>
              <a:gd name="connsiteY18" fmla="*/ 8787159 h 8787159"/>
              <a:gd name="connsiteX19" fmla="*/ 0 w 22083182"/>
              <a:gd name="connsiteY19" fmla="*/ 8758385 h 8787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2083182" h="8787159">
                <a:moveTo>
                  <a:pt x="17740862" y="0"/>
                </a:moveTo>
                <a:lnTo>
                  <a:pt x="22083182" y="0"/>
                </a:lnTo>
                <a:lnTo>
                  <a:pt x="22083182" y="45002"/>
                </a:lnTo>
                <a:lnTo>
                  <a:pt x="19021246" y="8787159"/>
                </a:lnTo>
                <a:lnTo>
                  <a:pt x="14631756" y="8787159"/>
                </a:lnTo>
                <a:close/>
                <a:moveTo>
                  <a:pt x="7985696" y="0"/>
                </a:moveTo>
                <a:lnTo>
                  <a:pt x="12325532" y="0"/>
                </a:lnTo>
                <a:lnTo>
                  <a:pt x="9227538" y="8781464"/>
                </a:lnTo>
                <a:lnTo>
                  <a:pt x="9748550" y="8787158"/>
                </a:lnTo>
                <a:lnTo>
                  <a:pt x="12857656" y="0"/>
                </a:lnTo>
                <a:lnTo>
                  <a:pt x="17740810" y="0"/>
                </a:lnTo>
                <a:lnTo>
                  <a:pt x="17203250" y="15498"/>
                </a:lnTo>
                <a:lnTo>
                  <a:pt x="14108714" y="8787159"/>
                </a:lnTo>
                <a:lnTo>
                  <a:pt x="4876591" y="8787159"/>
                </a:lnTo>
                <a:close/>
                <a:moveTo>
                  <a:pt x="3067620" y="0"/>
                </a:moveTo>
                <a:lnTo>
                  <a:pt x="7985651" y="0"/>
                </a:lnTo>
                <a:lnTo>
                  <a:pt x="7448082" y="15498"/>
                </a:lnTo>
                <a:lnTo>
                  <a:pt x="4353548" y="8787159"/>
                </a:lnTo>
                <a:lnTo>
                  <a:pt x="0" y="8787159"/>
                </a:lnTo>
                <a:lnTo>
                  <a:pt x="0" y="875838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nb-NO" dirty="0"/>
              <a:t>Klikk på ikonet for å legge til et bilde</a:t>
            </a:r>
            <a:endParaRPr lang="en-US" dirty="0"/>
          </a:p>
        </p:txBody>
      </p:sp>
      <p:pic>
        <p:nvPicPr>
          <p:cNvPr id="5" name="Bilde 4" descr="Kommunevåpen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491" y="1108370"/>
            <a:ext cx="1002629" cy="1228344"/>
          </a:xfrm>
          <a:prstGeom prst="rect">
            <a:avLst/>
          </a:prstGeom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E875FFD7-F82B-9CE6-1F58-7213B441C5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76400" y="10743904"/>
            <a:ext cx="21031200" cy="2699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4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fld id="{C764DE79-268F-4C1A-8933-263129D2AF90}" type="datetimeFigureOut">
              <a:rPr lang="en-US" smtClean="0"/>
              <a:pPr/>
              <a:t>8/29/2023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334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72" r:id="rId3"/>
    <p:sldLayoutId id="2147483811" r:id="rId4"/>
    <p:sldLayoutId id="2147483820" r:id="rId5"/>
    <p:sldLayoutId id="2147483979" r:id="rId6"/>
    <p:sldLayoutId id="2147483982" r:id="rId7"/>
    <p:sldLayoutId id="2147483984" r:id="rId8"/>
    <p:sldLayoutId id="2147483988" r:id="rId9"/>
    <p:sldLayoutId id="2147484012" r:id="rId10"/>
    <p:sldLayoutId id="2147484014" r:id="rId11"/>
    <p:sldLayoutId id="2147484015" r:id="rId12"/>
    <p:sldLayoutId id="2147484016" r:id="rId13"/>
    <p:sldLayoutId id="2147484017" r:id="rId14"/>
    <p:sldLayoutId id="2147484018" r:id="rId15"/>
    <p:sldLayoutId id="2147484019" r:id="rId16"/>
    <p:sldLayoutId id="2147483995" r:id="rId17"/>
    <p:sldLayoutId id="2147484079" r:id="rId18"/>
  </p:sldLayoutIdLst>
  <p:hf hdr="0" ft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Bookman Old Style" panose="02050604050505020204" pitchFamily="18" charset="0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tjordal.kommune.no/tjenester/plan-miljo-bygg-og-eiendom/klima-og-miljo/klimaplan/klimagassutslipp/klimagassutslipp-fra-kommunens-virksomhet/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tjordal.kommune.no/tjenester/plan-miljo-bygg-og-eiendom/klima-og-miljo/klimaplan/klimagassutslipp/klimagassutslipp-fra-kommunens-virksomhet/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Line.Nes.Jordahl@stjordal.kommune.no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C7289D9-FBB1-B9D3-7BFE-5ABE590B4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Gjestebud klimaplan Stjørdal kommune</a:t>
            </a:r>
            <a:br>
              <a:rPr lang="nb-NO" dirty="0"/>
            </a:b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96039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Hva er et gjestebud?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 vert="horz" lIns="182843" tIns="91422" rIns="182843" bIns="91422" rtlCol="0" anchor="t">
            <a:normAutofit/>
          </a:bodyPr>
          <a:lstStyle/>
          <a:p>
            <a:pPr marL="0" indent="0">
              <a:buNone/>
            </a:pPr>
            <a:r>
              <a:rPr lang="nb-NO" sz="3200" dirty="0"/>
              <a:t>Et gjestebud er et uformelt møte som ledes av en utnevnt vert som får ansvar for å invitere inn til og gjennomføre gjestebudet. Verten kan selv bestemme hvem hen vil invitere, og hvor gjestebudet skal finne sted. Gjestebudet kan eksempelvis arrangeres i lunsjen på arbeidsplassen din eller på et møte i organisasjonen du er medlem av. Hva med å gå en tur, og ta en diskusjon på en benk i sola?</a:t>
            </a:r>
          </a:p>
          <a:p>
            <a:pPr marL="0" indent="0">
              <a:buNone/>
            </a:pPr>
            <a:r>
              <a:rPr lang="nb-NO" sz="3200" dirty="0"/>
              <a:t>De som blir invitert på gjestebud, får mulighet til å diskutere tema basert på ferdige spørsmål som presenteres av verten. Her kan de komme med egne innspill og synspunkter som samles inn av verten.</a:t>
            </a:r>
          </a:p>
          <a:p>
            <a:pPr marL="0" indent="0">
              <a:buNone/>
            </a:pPr>
            <a:endParaRPr lang="nb-NO" sz="3200" dirty="0"/>
          </a:p>
        </p:txBody>
      </p:sp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B89043F9-59DE-6E3D-2B35-C86C246BF40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74142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7990AFF-5894-EAFA-FEC5-50885CF3D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Forberedelse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D7E20B3-179B-1445-9727-CE9F99A8A0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9493" y="4741642"/>
            <a:ext cx="14008792" cy="7631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3200" b="1" u="sng" dirty="0"/>
              <a:t>Du velger selv: </a:t>
            </a:r>
          </a:p>
          <a:p>
            <a:r>
              <a:rPr lang="nb-NO" sz="3200" b="1" dirty="0"/>
              <a:t>Når (NB: Frist for innspill er 31.10.23) </a:t>
            </a:r>
          </a:p>
          <a:p>
            <a:r>
              <a:rPr lang="nb-NO" sz="3200" b="1" dirty="0"/>
              <a:t>Hvor (vi anbefaler hjemme eller et annet sted der det er naturlig å møtes) </a:t>
            </a:r>
          </a:p>
          <a:p>
            <a:r>
              <a:rPr lang="nb-NO" sz="3200" b="1" dirty="0"/>
              <a:t>Hvem og hvor mange du vil invitere (vi anbefaler mellom 4 til 8)</a:t>
            </a:r>
          </a:p>
          <a:p>
            <a:r>
              <a:rPr lang="nb-NO" sz="3200" b="1" dirty="0"/>
              <a:t>Hvordan (vi anbefaler å send spørsmål og informasjon om klimaplanen til de du har invitert i forkant. På neste side finner du forslag til invitasjon) </a:t>
            </a:r>
          </a:p>
          <a:p>
            <a:r>
              <a:rPr lang="nb-NO" sz="3200" b="1" dirty="0"/>
              <a:t>Servering (vi anbefaler å gjøre det enkelt f.eks. kaffe, te og kjeks)</a:t>
            </a:r>
          </a:p>
        </p:txBody>
      </p:sp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4FC8C3C3-3159-63F6-5B0B-6BAEA1C1FC6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206911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A213A01-ADCF-0F83-F908-373FFE49E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Invitasjon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04CCBDD-55B2-6E24-B093-55AE2E2B3F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3200" dirty="0"/>
              <a:t>Hei!</a:t>
            </a:r>
          </a:p>
          <a:p>
            <a:pPr marL="0" indent="0">
              <a:buNone/>
            </a:pPr>
            <a:r>
              <a:rPr lang="nb-NO" sz="3200" dirty="0"/>
              <a:t>Jeg har sagt ja til å være vert for et gjestebud. Stjørdal kommune skal lage ny klimaplan, og ønsker innspill fra deg og meg. </a:t>
            </a:r>
            <a:r>
              <a:rPr lang="nb-NO" sz="3200" dirty="0">
                <a:hlinkClick r:id="rId2"/>
              </a:rPr>
              <a:t>Du kan lese mer om klimaplanen og kommunens klimagassutslipp på Stjørdal kommune sine hjemmesider. </a:t>
            </a:r>
            <a:r>
              <a:rPr lang="nb-NO" sz="3200" dirty="0"/>
              <a:t>Vi er oppfordret til å svare på følgende:</a:t>
            </a:r>
          </a:p>
          <a:p>
            <a:pPr marL="0" indent="0">
              <a:buNone/>
            </a:pPr>
            <a:r>
              <a:rPr lang="nb-NO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Postkort fra fremtiden – framtidsvisjon. Skriv et postkort fra framtiden. Vi er i Stjørdal i 2035. Stjørdal er nå en foregangskommune innen klimatiltak, og innbyggerne lever gode klimavennlige liv. Hva er vi gode på, og hvordan er dette samfunnet?</a:t>
            </a:r>
          </a:p>
          <a:p>
            <a:pPr marL="0" indent="0">
              <a:buNone/>
            </a:pPr>
            <a:r>
              <a:rPr lang="nb-NO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Hva har vi gjort for å nå denne framtidsvisjonen?</a:t>
            </a:r>
          </a:p>
          <a:p>
            <a:pPr marL="0" indent="0">
              <a:buNone/>
            </a:pPr>
            <a:r>
              <a:rPr lang="nb-NO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Håper du vil komme (sted, dato og klokkeslett). Jeg byr på enkel servering. </a:t>
            </a:r>
          </a:p>
          <a:p>
            <a:pPr marL="0" indent="0">
              <a:buNone/>
            </a:pPr>
            <a:endParaRPr lang="nb-NO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b-NO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b-NO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b-NO" sz="2400" dirty="0"/>
          </a:p>
        </p:txBody>
      </p:sp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68AA4CBF-E3F4-8217-494E-D27CC0635BF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423947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CF8B1A9-4464-4637-E755-5D6EBACFE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Gjennomføring: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18BF1CE-3691-6317-EE60-02A87DE61B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b-NO" sz="3600" b="1" dirty="0"/>
              <a:t>Diskuter følgende: </a:t>
            </a:r>
            <a:endParaRPr lang="nb-NO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b-NO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Postkort fra fremtiden – framtidsvisjon. Skriv et postkort fra framtiden. Vi er i Stjørdal i 2035. Stjørdal er nå en foregangskommune innen klimatiltak, og innbyggerne lever gode klimavennlige liv. Hva er vi gode på, og hvordan er dette samfunnet?</a:t>
            </a:r>
          </a:p>
          <a:p>
            <a:pPr marL="0" indent="0">
              <a:buNone/>
            </a:pPr>
            <a:r>
              <a:rPr lang="nb-NO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Hva har vi gjort for å nå denne framtidsvisjonen?</a:t>
            </a:r>
          </a:p>
          <a:p>
            <a:pPr marL="0" indent="0">
              <a:buNone/>
            </a:pPr>
            <a:endParaRPr lang="nb-NO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b-NO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Hjelp for å komme i gang: </a:t>
            </a:r>
          </a:p>
          <a:p>
            <a:r>
              <a:rPr lang="nb-NO" sz="3200" dirty="0">
                <a:hlinkClick r:id="rId2"/>
              </a:rPr>
              <a:t>Vi anbefaler å ta en titt på kommunenes sine hjemmeside for å få informasjon om klimaplanen og kommunens klimagassutslipp. </a:t>
            </a:r>
            <a:endParaRPr lang="nb-NO" sz="3200" dirty="0"/>
          </a:p>
          <a:p>
            <a:r>
              <a:rPr lang="nb-NO" sz="3200" dirty="0"/>
              <a:t>På to neste sidene finner dere forslag til tema og spørsmål dere kan diskutere.</a:t>
            </a:r>
          </a:p>
          <a:p>
            <a:pPr marL="0" indent="0">
              <a:buNone/>
            </a:pPr>
            <a:r>
              <a:rPr lang="nb-NO" sz="3200" dirty="0">
                <a:solidFill>
                  <a:srgbClr val="FF0000"/>
                </a:solidFill>
              </a:rPr>
              <a:t>Husk å ta notater</a:t>
            </a:r>
            <a:r>
              <a:rPr lang="nb-NO" sz="3200" dirty="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  <a:endParaRPr lang="nb-NO" sz="32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nb-NO" sz="3200" dirty="0"/>
          </a:p>
          <a:p>
            <a:pPr marL="0" indent="0">
              <a:buNone/>
            </a:pPr>
            <a:endParaRPr lang="nb-NO" sz="3200" dirty="0"/>
          </a:p>
          <a:p>
            <a:pPr marL="0" indent="0">
              <a:buNone/>
            </a:pPr>
            <a:endParaRPr lang="nb-NO" sz="3200" dirty="0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DAD92FD7-B715-BFEE-9CFA-95312CF034E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230205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247B724-BA00-15F3-7A6E-040817182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0146" y="74226"/>
            <a:ext cx="13270745" cy="2651126"/>
          </a:xfrm>
        </p:spPr>
        <p:txBody>
          <a:bodyPr>
            <a:normAutofit fontScale="90000"/>
          </a:bodyPr>
          <a:lstStyle/>
          <a:p>
            <a:r>
              <a:rPr lang="nb-NO" sz="4000" dirty="0"/>
              <a:t>Trenger dere litt hjelp for å komme i gang? </a:t>
            </a:r>
            <a:br>
              <a:rPr lang="nb-NO" sz="4000" dirty="0"/>
            </a:br>
            <a:br>
              <a:rPr lang="nb-NO" sz="4000" dirty="0"/>
            </a:br>
            <a:r>
              <a:rPr lang="nb-NO" sz="4000" dirty="0"/>
              <a:t>Her er noen aktuelle tema og spørsmål som kan hjelpere dere på veien mot å beskrive en klimavennlig framtidsvisjon for Stjørdal 2035: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8B5DF57-C40D-52C5-617E-C15F53C565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8519" y="3367377"/>
            <a:ext cx="13270745" cy="980387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nb-NO" sz="9600" b="1" u="sng" dirty="0"/>
              <a:t>Transport:</a:t>
            </a:r>
          </a:p>
          <a:p>
            <a:pPr marL="0" indent="0">
              <a:buNone/>
            </a:pPr>
            <a:r>
              <a:rPr lang="nb-NO" sz="8000" dirty="0"/>
              <a:t>1. Hva er de største hindringene for at dere skal fly mindre og kjøre mindre bil?</a:t>
            </a:r>
          </a:p>
          <a:p>
            <a:pPr marL="0" indent="0">
              <a:buNone/>
            </a:pPr>
            <a:r>
              <a:rPr lang="nb-NO" sz="8000" dirty="0"/>
              <a:t>2. Har dere noen forslag til hva som kan gjøre det enklere for dere å:</a:t>
            </a:r>
          </a:p>
          <a:p>
            <a:pPr marL="914400" lvl="1" indent="0">
              <a:buNone/>
            </a:pPr>
            <a:r>
              <a:rPr lang="nb-NO" sz="8000" dirty="0"/>
              <a:t>a) Gå mer?</a:t>
            </a:r>
          </a:p>
          <a:p>
            <a:pPr marL="914400" lvl="1" indent="0">
              <a:buNone/>
            </a:pPr>
            <a:r>
              <a:rPr lang="nb-NO" sz="8000" dirty="0"/>
              <a:t>b) Sykle mer?</a:t>
            </a:r>
          </a:p>
          <a:p>
            <a:pPr marL="914400" lvl="1" indent="0">
              <a:buNone/>
            </a:pPr>
            <a:r>
              <a:rPr lang="nb-NO" sz="8000" dirty="0"/>
              <a:t>c) Bruke kollektivtilbudet mer?</a:t>
            </a:r>
          </a:p>
          <a:p>
            <a:pPr marL="0" indent="0">
              <a:buNone/>
            </a:pPr>
            <a:r>
              <a:rPr lang="nb-NO" sz="8000" dirty="0"/>
              <a:t>3. Andre innspill til hvordan vi kan få ned utslipp fra transport i Stjørdal?</a:t>
            </a:r>
          </a:p>
          <a:p>
            <a:pPr marL="0" indent="0">
              <a:buNone/>
            </a:pPr>
            <a:r>
              <a:rPr lang="nb-NO" sz="9600" b="1" u="sng" dirty="0"/>
              <a:t>Energi</a:t>
            </a:r>
          </a:p>
          <a:p>
            <a:pPr marL="342900" indent="-342900">
              <a:buAutoNum type="arabicPeriod"/>
            </a:pPr>
            <a:r>
              <a:rPr lang="nb-NO" sz="8000" dirty="0"/>
              <a:t>Hva mener dere er de største hindringene for å redusere energibruken i Stjørdal? </a:t>
            </a:r>
          </a:p>
          <a:p>
            <a:pPr marL="342900" indent="-342900">
              <a:buAutoNum type="arabicPeriod"/>
            </a:pPr>
            <a:r>
              <a:rPr lang="nb-NO" sz="8000" dirty="0"/>
              <a:t>Hva kunne gjort det enklere for dere å gjennomføre tiltak hjemme for å redusere energibruken og/eller produsere egen energi? </a:t>
            </a:r>
          </a:p>
          <a:p>
            <a:pPr marL="342900" indent="-342900">
              <a:buAutoNum type="arabicPeriod"/>
            </a:pPr>
            <a:r>
              <a:rPr lang="nb-NO" sz="8000" dirty="0"/>
              <a:t>Har dere innspill til hvordan vi i Stjørdal kan legge til rette for et rettferdig, sikkert og fornybart energisystem?</a:t>
            </a:r>
          </a:p>
          <a:p>
            <a:pPr marL="0" indent="0">
              <a:buNone/>
            </a:pPr>
            <a:endParaRPr lang="nb-NO" sz="8000" u="sng" dirty="0"/>
          </a:p>
          <a:p>
            <a:pPr marL="0" indent="0">
              <a:buNone/>
            </a:pPr>
            <a:r>
              <a:rPr lang="nb-NO" sz="9600" b="1" u="sng" dirty="0"/>
              <a:t>Et klimavennlig arbeidsliv</a:t>
            </a:r>
          </a:p>
          <a:p>
            <a:pPr>
              <a:buAutoNum type="arabicPeriod"/>
            </a:pPr>
            <a:r>
              <a:rPr lang="nb-NO" sz="8000" dirty="0"/>
              <a:t>Se for dere klimavennlig næringslivet i Stjørdal i 2035. Beskriv hva dere ser for dere. Hva jobber vi med? Hva er annerledes fra i dag? </a:t>
            </a:r>
          </a:p>
          <a:p>
            <a:pPr>
              <a:buAutoNum type="arabicPeriod"/>
            </a:pPr>
            <a:r>
              <a:rPr lang="nb-NO" sz="8000" dirty="0"/>
              <a:t>Hva tenker dere at næringslivet bør gjøre for å skape nye, fremtidsrettede og klimavennlige arbeidsplasser? Er det noen spesifikke fagfelt vi bør satse på her i Stjørdal? </a:t>
            </a:r>
          </a:p>
          <a:p>
            <a:pPr>
              <a:buAutoNum type="arabicPeriod"/>
            </a:pPr>
            <a:r>
              <a:rPr lang="nb-NO" sz="8000" dirty="0"/>
              <a:t>Har dere andre innspill til hvordan næringslivet bør utvikle seg i en klimavennlig retning fremover? </a:t>
            </a:r>
          </a:p>
          <a:p>
            <a:pPr>
              <a:buAutoNum type="arabicPeriod"/>
            </a:pPr>
            <a:endParaRPr lang="nb-NO" sz="8000" u="sng" dirty="0"/>
          </a:p>
          <a:p>
            <a:pPr marL="0" indent="0">
              <a:buNone/>
            </a:pPr>
            <a:endParaRPr lang="nb-NO" sz="2400" u="sng" dirty="0"/>
          </a:p>
        </p:txBody>
      </p:sp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9C3D21AB-D620-A1FE-54D2-037F8B06D8C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F4D7ACBD-8B7A-06D8-C4F0-0966E7FA66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4464" y="2182091"/>
            <a:ext cx="8555105" cy="847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51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DC34013-8792-FD7C-4567-6502C93B4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7985" y="987517"/>
            <a:ext cx="13042048" cy="1185831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nb-NO" sz="9600" b="1" u="sng" dirty="0"/>
              <a:t>Klima og forbruk</a:t>
            </a:r>
          </a:p>
          <a:p>
            <a:pPr marL="228600" indent="-228600">
              <a:buAutoNum type="arabicPeriod"/>
            </a:pPr>
            <a:r>
              <a:rPr lang="nb-NO" sz="8000" dirty="0"/>
              <a:t>Hva er de største hindringene for at dere skal kunne kjøpe færre nye ting? </a:t>
            </a:r>
          </a:p>
          <a:p>
            <a:pPr marL="228600" indent="-228600">
              <a:buAutoNum type="arabicPeriod"/>
            </a:pPr>
            <a:r>
              <a:rPr lang="nb-NO" sz="8000" dirty="0"/>
              <a:t> Har dere noen forslag til hva som kan gjøre det enklere for dere å: </a:t>
            </a:r>
          </a:p>
          <a:p>
            <a:pPr marL="914400" lvl="1" indent="0">
              <a:buNone/>
            </a:pPr>
            <a:r>
              <a:rPr lang="nb-NO" sz="8000" dirty="0"/>
              <a:t>a) Reparere det du allerede eier? </a:t>
            </a:r>
          </a:p>
          <a:p>
            <a:pPr marL="914400" lvl="1" indent="0">
              <a:buNone/>
            </a:pPr>
            <a:r>
              <a:rPr lang="nb-NO" sz="8000" dirty="0"/>
              <a:t>b) Låne/dele fremfor å eie? </a:t>
            </a:r>
          </a:p>
          <a:p>
            <a:pPr marL="914400" lvl="1" indent="0">
              <a:buNone/>
            </a:pPr>
            <a:r>
              <a:rPr lang="nb-NO" sz="8000" dirty="0"/>
              <a:t>c) Handle mer brukt i stedet for å kjøpe nytt? </a:t>
            </a:r>
          </a:p>
          <a:p>
            <a:pPr marL="0" indent="0">
              <a:buNone/>
            </a:pPr>
            <a:r>
              <a:rPr lang="nb-NO" sz="8000" dirty="0"/>
              <a:t>3. Har dere andre innspill til hvordan vi kan redusere forbruket i Stjørdal?</a:t>
            </a:r>
          </a:p>
          <a:p>
            <a:pPr marL="0" indent="0">
              <a:buNone/>
            </a:pPr>
            <a:endParaRPr lang="nb-NO" sz="8000" b="1" u="sng" dirty="0"/>
          </a:p>
          <a:p>
            <a:pPr marL="0" indent="0">
              <a:buNone/>
            </a:pPr>
            <a:r>
              <a:rPr lang="nb-NO" sz="9600" b="1" u="sng" dirty="0"/>
              <a:t>Klima og mat</a:t>
            </a:r>
          </a:p>
          <a:p>
            <a:pPr marL="0" indent="0">
              <a:buNone/>
            </a:pPr>
            <a:r>
              <a:rPr lang="nb-NO" sz="8000" dirty="0"/>
              <a:t>1. Hva mener dere er de største hindringene for å ha et mer bærekraftig kosthold og å kaste mindre mat?</a:t>
            </a:r>
          </a:p>
          <a:p>
            <a:pPr marL="0" indent="0">
              <a:buNone/>
            </a:pPr>
            <a:r>
              <a:rPr lang="nb-NO" sz="8000" dirty="0"/>
              <a:t>2. Har dere noen forslag til hva som kan gjøre det enklere å:</a:t>
            </a:r>
          </a:p>
          <a:p>
            <a:pPr marL="914400" lvl="1" indent="0">
              <a:buNone/>
            </a:pPr>
            <a:r>
              <a:rPr lang="nb-NO" sz="8000" dirty="0"/>
              <a:t>a) Spise mer vegetarmat? </a:t>
            </a:r>
          </a:p>
          <a:p>
            <a:pPr marL="914400" lvl="1" indent="0">
              <a:buNone/>
            </a:pPr>
            <a:r>
              <a:rPr lang="nb-NO" sz="8000" dirty="0"/>
              <a:t>b) Spise mer lokalprodusert mat? </a:t>
            </a:r>
          </a:p>
          <a:p>
            <a:pPr marL="914400" lvl="1" indent="0">
              <a:buNone/>
            </a:pPr>
            <a:r>
              <a:rPr lang="nb-NO" sz="8000" dirty="0"/>
              <a:t>c) Kaste mindre mat?</a:t>
            </a:r>
          </a:p>
          <a:p>
            <a:pPr marL="0" indent="0">
              <a:buNone/>
            </a:pPr>
            <a:r>
              <a:rPr lang="nb-NO" sz="8000" dirty="0"/>
              <a:t>3. Har dere noen andre innspill til hvordan vi kan få til et mer bærekraftig kosthold i Stjørdal?</a:t>
            </a:r>
          </a:p>
          <a:p>
            <a:pPr marL="0" indent="0">
              <a:buNone/>
            </a:pPr>
            <a:endParaRPr lang="nb-NO" sz="5900" dirty="0"/>
          </a:p>
          <a:p>
            <a:pPr marL="0" indent="0">
              <a:buNone/>
            </a:pPr>
            <a:r>
              <a:rPr lang="nb-NO" sz="9600" b="1" u="sng" dirty="0"/>
              <a:t>Klimarettferdighet</a:t>
            </a:r>
          </a:p>
          <a:p>
            <a:pPr marL="0" indent="0">
              <a:buNone/>
            </a:pPr>
            <a:r>
              <a:rPr lang="nb-NO" sz="8000" dirty="0"/>
              <a:t>1. Synes dere dagens klimapolitikk er rettferdig? Hvorfor/hvorfor ikke? </a:t>
            </a:r>
          </a:p>
          <a:p>
            <a:pPr marL="0" indent="0">
              <a:buNone/>
            </a:pPr>
            <a:r>
              <a:rPr lang="nb-NO" sz="8000" dirty="0"/>
              <a:t>2. Hva bør gjøres for at det blir økonomisk enklere å ta flere klima- og miljøvennlige valg? </a:t>
            </a:r>
          </a:p>
          <a:p>
            <a:pPr marL="0" indent="0">
              <a:buNone/>
            </a:pPr>
            <a:r>
              <a:rPr lang="nb-NO" sz="8000" dirty="0"/>
              <a:t>3. Har dere innspill til hvordan klimatiltakene i Stjørdal kan bli mest mulig rettferdige? </a:t>
            </a:r>
          </a:p>
          <a:p>
            <a:pPr marL="0" indent="0">
              <a:buNone/>
            </a:pPr>
            <a:endParaRPr lang="nb-NO" sz="5900" dirty="0"/>
          </a:p>
          <a:p>
            <a:pPr marL="0" indent="0">
              <a:buNone/>
            </a:pPr>
            <a:r>
              <a:rPr lang="nb-NO" sz="9600" b="1" u="sng" dirty="0"/>
              <a:t>Klimadugnad</a:t>
            </a:r>
          </a:p>
          <a:p>
            <a:pPr marL="0" indent="0">
              <a:buNone/>
            </a:pPr>
            <a:r>
              <a:rPr lang="nb-NO" sz="8000" dirty="0"/>
              <a:t>1. Ønsker dere å leve mer klima- og miljøvennlig? Hvilke endringer har dere i så fall lyst til å gjøre? </a:t>
            </a:r>
          </a:p>
          <a:p>
            <a:pPr marL="0" indent="0">
              <a:buNone/>
            </a:pPr>
            <a:r>
              <a:rPr lang="nb-NO" sz="8000" dirty="0"/>
              <a:t>2. Dersom dere ønsker å gjøre endringer for å leve mer klima- og miljøvennlig, hva trenger dere for å kunne gjøre disse endringene? </a:t>
            </a:r>
          </a:p>
          <a:p>
            <a:pPr marL="0" indent="0">
              <a:buNone/>
            </a:pPr>
            <a:r>
              <a:rPr lang="nb-NO" sz="8000" dirty="0"/>
              <a:t>3. Har dere forslag til hva som bør gjøres i Stjørdal for at alle skal kunne leve gode liv med lave klimagassutslipp?</a:t>
            </a:r>
          </a:p>
          <a:p>
            <a:pPr marL="0" indent="0">
              <a:buNone/>
            </a:pPr>
            <a:endParaRPr lang="nb-NO" sz="1800" dirty="0"/>
          </a:p>
          <a:p>
            <a:pPr marL="0" indent="0">
              <a:buNone/>
            </a:pPr>
            <a:endParaRPr lang="nb-NO" sz="1800" dirty="0"/>
          </a:p>
        </p:txBody>
      </p:sp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84857EA2-D572-80DD-647A-98C7BE79DC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671800" y="-252919"/>
            <a:ext cx="8712200" cy="13098746"/>
          </a:xfrm>
        </p:spPr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AA334660-7B96-635E-504A-41860D1FB4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4464" y="2182091"/>
            <a:ext cx="8555105" cy="847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79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D483D11-CEE0-E89C-6515-1D8079550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Etter gjennomført gjestebud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F616716-389D-621D-13AD-E77D381215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3200" dirty="0"/>
              <a:t>Send innspill fra gjestebud til </a:t>
            </a:r>
            <a:r>
              <a:rPr lang="nb-NO" sz="3200" dirty="0">
                <a:hlinkClick r:id="rId2"/>
              </a:rPr>
              <a:t>Line.Nes.Jordahl@stjordal.kommune.no</a:t>
            </a:r>
            <a:r>
              <a:rPr lang="nb-NO" sz="3200" dirty="0"/>
              <a:t> med «klimaplan-gjestebud» i emnefeltet.</a:t>
            </a:r>
          </a:p>
          <a:p>
            <a:endParaRPr lang="nb-NO" sz="3200" dirty="0"/>
          </a:p>
          <a:p>
            <a:r>
              <a:rPr lang="nb-NO" sz="3200" dirty="0"/>
              <a:t>Avslutt gjerne innspillet med å si hvor mange som deltok, aldersspenn og kjønnsfordeling</a:t>
            </a:r>
          </a:p>
          <a:p>
            <a:endParaRPr lang="nb-NO" sz="3200" dirty="0"/>
          </a:p>
          <a:p>
            <a:pPr marL="0" indent="0">
              <a:buNone/>
            </a:pPr>
            <a:r>
              <a:rPr lang="nb-NO" sz="3200" dirty="0"/>
              <a:t>Tusen takk for ditt bidra til et </a:t>
            </a:r>
            <a:r>
              <a:rPr lang="nb-NO" sz="3200"/>
              <a:t>mer klimavennlig </a:t>
            </a:r>
            <a:r>
              <a:rPr lang="nb-NO" sz="3200" dirty="0"/>
              <a:t>Stjørdal</a:t>
            </a:r>
            <a:r>
              <a:rPr lang="nb-NO" sz="3200" dirty="0">
                <a:sym typeface="Wingdings" panose="05000000000000000000" pitchFamily="2" charset="2"/>
              </a:rPr>
              <a:t></a:t>
            </a:r>
            <a:endParaRPr lang="nb-NO" sz="3200" dirty="0"/>
          </a:p>
        </p:txBody>
      </p:sp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AF040491-4D59-5B60-6798-841EC2DD3F7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74493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6110464"/>
      </p:ext>
    </p:extLst>
  </p:cSld>
  <p:clrMapOvr>
    <a:masterClrMapping/>
  </p:clrMapOvr>
</p:sld>
</file>

<file path=ppt/theme/theme1.xml><?xml version="1.0" encoding="utf-8"?>
<a:theme xmlns:a="http://schemas.openxmlformats.org/drawingml/2006/main" name="Stjørdal kommune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mal 2022 - format 16-9" id="{49031BCB-1731-FE4B-A572-7BBC2866DE9D}" vid="{E8E68734-A0DD-114A-9D53-252C5055E7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0960761A0BFEB4296892D260DE25067" ma:contentTypeVersion="12" ma:contentTypeDescription="Opprett et nytt dokument." ma:contentTypeScope="" ma:versionID="d671ffb77d058084047820949b057bea">
  <xsd:schema xmlns:xsd="http://www.w3.org/2001/XMLSchema" xmlns:xs="http://www.w3.org/2001/XMLSchema" xmlns:p="http://schemas.microsoft.com/office/2006/metadata/properties" xmlns:ns2="9bbdbb46-8eeb-4cf1-8b5f-c9f373fbe09b" xmlns:ns3="7efce8b3-eddc-4076-808d-01f1941343c0" targetNamespace="http://schemas.microsoft.com/office/2006/metadata/properties" ma:root="true" ma:fieldsID="3ecc3e06a0bd89d9665e5e2ee94a876e" ns2:_="" ns3:_="">
    <xsd:import namespace="9bbdbb46-8eeb-4cf1-8b5f-c9f373fbe09b"/>
    <xsd:import namespace="7efce8b3-eddc-4076-808d-01f1941343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bdbb46-8eeb-4cf1-8b5f-c9f373fbe0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fce8b3-eddc-4076-808d-01f1941343c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359965B-AD19-4B7A-ABDE-B5CBD2496D5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A3027DA-EFBC-4F41-BC14-98FDC7AAAF7E}">
  <ds:schemaRefs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terms/"/>
    <ds:schemaRef ds:uri="7efce8b3-eddc-4076-808d-01f1941343c0"/>
    <ds:schemaRef ds:uri="http://purl.org/dc/elements/1.1/"/>
    <ds:schemaRef ds:uri="http://schemas.microsoft.com/office/infopath/2007/PartnerControls"/>
    <ds:schemaRef ds:uri="9bbdbb46-8eeb-4cf1-8b5f-c9f373fbe09b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A76C464-1B47-4DED-B6D5-704CE41966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bbdbb46-8eeb-4cf1-8b5f-c9f373fbe09b"/>
    <ds:schemaRef ds:uri="7efce8b3-eddc-4076-808d-01f1941343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1. PPT-mal Enkel</Template>
  <TotalTime>1926</TotalTime>
  <Words>1031</Words>
  <Application>Microsoft Office PowerPoint</Application>
  <PresentationFormat>Egendefinert</PresentationFormat>
  <Paragraphs>77</Paragraphs>
  <Slides>9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9</vt:i4>
      </vt:variant>
    </vt:vector>
  </HeadingPairs>
  <TitlesOfParts>
    <vt:vector size="16" baseType="lpstr">
      <vt:lpstr>Arial</vt:lpstr>
      <vt:lpstr>Bookman Old Style</vt:lpstr>
      <vt:lpstr>Calibri</vt:lpstr>
      <vt:lpstr>Calibri Light</vt:lpstr>
      <vt:lpstr>Roboto Thin</vt:lpstr>
      <vt:lpstr>Trebuchet MS</vt:lpstr>
      <vt:lpstr>Stjørdal kommune</vt:lpstr>
      <vt:lpstr>Gjestebud klimaplan Stjørdal kommune </vt:lpstr>
      <vt:lpstr>Hva er et gjestebud?</vt:lpstr>
      <vt:lpstr>Forberedelse</vt:lpstr>
      <vt:lpstr>Invitasjon</vt:lpstr>
      <vt:lpstr>Gjennomføring: </vt:lpstr>
      <vt:lpstr>Trenger dere litt hjelp for å komme i gang?   Her er noen aktuelle tema og spørsmål som kan hjelpere dere på veien mot å beskrive en klimavennlig framtidsvisjon for Stjørdal 2035:</vt:lpstr>
      <vt:lpstr>PowerPoint-presentasjon</vt:lpstr>
      <vt:lpstr>Etter gjennomført gjestebud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Jordahl Line Nes</dc:creator>
  <cp:lastModifiedBy>Jordahl Line Nes</cp:lastModifiedBy>
  <cp:revision>2</cp:revision>
  <dcterms:created xsi:type="dcterms:W3CDTF">2023-04-14T11:37:03Z</dcterms:created>
  <dcterms:modified xsi:type="dcterms:W3CDTF">2023-08-29T13:18:51Z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0x010100B0960761A0BFEB4296892D260DE25067</vt:lpwstr>
  </property>
</Properties>
</file>